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0"/>
  </p:notesMasterIdLst>
  <p:sldIdLst>
    <p:sldId id="281" r:id="rId5"/>
    <p:sldId id="257" r:id="rId6"/>
    <p:sldId id="258" r:id="rId7"/>
    <p:sldId id="259" r:id="rId8"/>
    <p:sldId id="283" r:id="rId9"/>
    <p:sldId id="285" r:id="rId10"/>
    <p:sldId id="266" r:id="rId11"/>
    <p:sldId id="280" r:id="rId12"/>
    <p:sldId id="276" r:id="rId13"/>
    <p:sldId id="278" r:id="rId14"/>
    <p:sldId id="279" r:id="rId15"/>
    <p:sldId id="277" r:id="rId16"/>
    <p:sldId id="260" r:id="rId17"/>
    <p:sldId id="263" r:id="rId18"/>
    <p:sldId id="264" r:id="rId19"/>
    <p:sldId id="288" r:id="rId20"/>
    <p:sldId id="262" r:id="rId21"/>
    <p:sldId id="286" r:id="rId22"/>
    <p:sldId id="287" r:id="rId23"/>
    <p:sldId id="284" r:id="rId24"/>
    <p:sldId id="275" r:id="rId25"/>
    <p:sldId id="265" r:id="rId26"/>
    <p:sldId id="272" r:id="rId27"/>
    <p:sldId id="273" r:id="rId28"/>
    <p:sldId id="2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08CBE-41AD-4D6F-B036-E20FFBAF5149}" v="66" dt="2023-09-22T03:52:05.780"/>
    <p1510:client id="{722FFEF2-76E9-4A42-B70B-04F62D4D443B}" v="168" dt="2023-09-22T03:46:57.476"/>
    <p1510:client id="{A617E972-3F8F-41D6-8FD5-04ED09F0F799}" v="2" dt="2023-09-22T21:02:26.421"/>
    <p1510:client id="{A8D669BB-D719-4F52-BE59-847056B97990}" v="4" dt="2023-09-22T03:15:55.286"/>
    <p1510:client id="{B4EAC535-7233-4A1F-9B04-D5E692A6BAEF}" v="655" dt="2023-09-22T03:40:18.831"/>
    <p1510:client id="{B84A80D2-D791-4F39-80A8-E0105479CF22}" v="553" dt="2023-09-22T03:31:47.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on Alexander Knutson" userId="S::bak325@nau.edu::28952e65-da15-49e9-bac9-bbf66cc61a37" providerId="AD" clId="Web-{3C2BC00E-2716-4136-AA3A-9A2C5F30DFB1}"/>
    <pc:docChg chg="modSld">
      <pc:chgData name="Brandon Alexander Knutson" userId="S::bak325@nau.edu::28952e65-da15-49e9-bac9-bbf66cc61a37" providerId="AD" clId="Web-{3C2BC00E-2716-4136-AA3A-9A2C5F30DFB1}" dt="2023-09-06T01:35:15.894" v="75" actId="20577"/>
      <pc:docMkLst>
        <pc:docMk/>
      </pc:docMkLst>
      <pc:sldChg chg="addSp modSp mod setBg">
        <pc:chgData name="Brandon Alexander Knutson" userId="S::bak325@nau.edu::28952e65-da15-49e9-bac9-bbf66cc61a37" providerId="AD" clId="Web-{3C2BC00E-2716-4136-AA3A-9A2C5F30DFB1}" dt="2023-09-06T01:35:15.894" v="75" actId="20577"/>
        <pc:sldMkLst>
          <pc:docMk/>
          <pc:sldMk cId="109857222" sldId="256"/>
        </pc:sldMkLst>
        <pc:spChg chg="mod">
          <ac:chgData name="Brandon Alexander Knutson" userId="S::bak325@nau.edu::28952e65-da15-49e9-bac9-bbf66cc61a37" providerId="AD" clId="Web-{3C2BC00E-2716-4136-AA3A-9A2C5F30DFB1}" dt="2023-09-06T01:35:15.894" v="75" actId="20577"/>
          <ac:spMkLst>
            <pc:docMk/>
            <pc:sldMk cId="109857222" sldId="256"/>
            <ac:spMk id="2" creationId="{00000000-0000-0000-0000-000000000000}"/>
          </ac:spMkLst>
        </pc:spChg>
        <pc:spChg chg="mod">
          <ac:chgData name="Brandon Alexander Knutson" userId="S::bak325@nau.edu::28952e65-da15-49e9-bac9-bbf66cc61a37" providerId="AD" clId="Web-{3C2BC00E-2716-4136-AA3A-9A2C5F30DFB1}" dt="2023-09-06T01:34:37.174" v="55"/>
          <ac:spMkLst>
            <pc:docMk/>
            <pc:sldMk cId="109857222" sldId="256"/>
            <ac:spMk id="3" creationId="{00000000-0000-0000-0000-000000000000}"/>
          </ac:spMkLst>
        </pc:spChg>
        <pc:spChg chg="add">
          <ac:chgData name="Brandon Alexander Knutson" userId="S::bak325@nau.edu::28952e65-da15-49e9-bac9-bbf66cc61a37" providerId="AD" clId="Web-{3C2BC00E-2716-4136-AA3A-9A2C5F30DFB1}" dt="2023-09-06T01:34:37.174" v="55"/>
          <ac:spMkLst>
            <pc:docMk/>
            <pc:sldMk cId="109857222" sldId="256"/>
            <ac:spMk id="9" creationId="{5A59F003-E00A-43F9-91DC-CC54E3B87466}"/>
          </ac:spMkLst>
        </pc:spChg>
        <pc:spChg chg="add">
          <ac:chgData name="Brandon Alexander Knutson" userId="S::bak325@nau.edu::28952e65-da15-49e9-bac9-bbf66cc61a37" providerId="AD" clId="Web-{3C2BC00E-2716-4136-AA3A-9A2C5F30DFB1}" dt="2023-09-06T01:34:37.174" v="55"/>
          <ac:spMkLst>
            <pc:docMk/>
            <pc:sldMk cId="109857222" sldId="256"/>
            <ac:spMk id="11" creationId="{D74A4382-E3AD-430A-9A1F-DFA3E0E77A7D}"/>
          </ac:spMkLst>
        </pc:spChg>
        <pc:spChg chg="add">
          <ac:chgData name="Brandon Alexander Knutson" userId="S::bak325@nau.edu::28952e65-da15-49e9-bac9-bbf66cc61a37" providerId="AD" clId="Web-{3C2BC00E-2716-4136-AA3A-9A2C5F30DFB1}" dt="2023-09-06T01:34:37.174" v="55"/>
          <ac:spMkLst>
            <pc:docMk/>
            <pc:sldMk cId="109857222" sldId="256"/>
            <ac:spMk id="13" creationId="{79F40191-0F44-4FD1-82CC-ACB507C14BE6}"/>
          </ac:spMkLst>
        </pc:spChg>
        <pc:picChg chg="add">
          <ac:chgData name="Brandon Alexander Knutson" userId="S::bak325@nau.edu::28952e65-da15-49e9-bac9-bbf66cc61a37" providerId="AD" clId="Web-{3C2BC00E-2716-4136-AA3A-9A2C5F30DFB1}" dt="2023-09-06T01:34:37.174" v="55"/>
          <ac:picMkLst>
            <pc:docMk/>
            <pc:sldMk cId="109857222" sldId="256"/>
            <ac:picMk id="5" creationId="{CE775220-3911-F247-92B9-2BD7AB779F0C}"/>
          </ac:picMkLst>
        </pc:picChg>
      </pc:sldChg>
      <pc:sldChg chg="modSp">
        <pc:chgData name="Brandon Alexander Knutson" userId="S::bak325@nau.edu::28952e65-da15-49e9-bac9-bbf66cc61a37" providerId="AD" clId="Web-{3C2BC00E-2716-4136-AA3A-9A2C5F30DFB1}" dt="2023-09-06T01:34:32.424" v="54" actId="20577"/>
        <pc:sldMkLst>
          <pc:docMk/>
          <pc:sldMk cId="3442980511" sldId="257"/>
        </pc:sldMkLst>
        <pc:spChg chg="mod">
          <ac:chgData name="Brandon Alexander Knutson" userId="S::bak325@nau.edu::28952e65-da15-49e9-bac9-bbf66cc61a37" providerId="AD" clId="Web-{3C2BC00E-2716-4136-AA3A-9A2C5F30DFB1}" dt="2023-09-06T01:34:32.424" v="54" actId="20577"/>
          <ac:spMkLst>
            <pc:docMk/>
            <pc:sldMk cId="3442980511" sldId="257"/>
            <ac:spMk id="3" creationId="{AFA1697A-115D-D1A1-9737-DF55B5740625}"/>
          </ac:spMkLst>
        </pc:spChg>
      </pc:sldChg>
      <pc:sldChg chg="modSp">
        <pc:chgData name="Brandon Alexander Knutson" userId="S::bak325@nau.edu::28952e65-da15-49e9-bac9-bbf66cc61a37" providerId="AD" clId="Web-{3C2BC00E-2716-4136-AA3A-9A2C5F30DFB1}" dt="2023-09-06T01:34:24.486" v="52" actId="20577"/>
        <pc:sldMkLst>
          <pc:docMk/>
          <pc:sldMk cId="2013587682" sldId="258"/>
        </pc:sldMkLst>
        <pc:spChg chg="mod">
          <ac:chgData name="Brandon Alexander Knutson" userId="S::bak325@nau.edu::28952e65-da15-49e9-bac9-bbf66cc61a37" providerId="AD" clId="Web-{3C2BC00E-2716-4136-AA3A-9A2C5F30DFB1}" dt="2023-09-06T01:34:24.486" v="52" actId="20577"/>
          <ac:spMkLst>
            <pc:docMk/>
            <pc:sldMk cId="2013587682" sldId="258"/>
            <ac:spMk id="3" creationId="{4D56AEEE-CD1D-29CB-7150-D64F3A84C1DF}"/>
          </ac:spMkLst>
        </pc:spChg>
      </pc:sldChg>
      <pc:sldChg chg="modSp">
        <pc:chgData name="Brandon Alexander Knutson" userId="S::bak325@nau.edu::28952e65-da15-49e9-bac9-bbf66cc61a37" providerId="AD" clId="Web-{3C2BC00E-2716-4136-AA3A-9A2C5F30DFB1}" dt="2023-09-06T01:34:18.424" v="49" actId="20577"/>
        <pc:sldMkLst>
          <pc:docMk/>
          <pc:sldMk cId="2881006129" sldId="259"/>
        </pc:sldMkLst>
        <pc:spChg chg="mod">
          <ac:chgData name="Brandon Alexander Knutson" userId="S::bak325@nau.edu::28952e65-da15-49e9-bac9-bbf66cc61a37" providerId="AD" clId="Web-{3C2BC00E-2716-4136-AA3A-9A2C5F30DFB1}" dt="2023-09-06T01:34:18.424" v="49" actId="20577"/>
          <ac:spMkLst>
            <pc:docMk/>
            <pc:sldMk cId="2881006129" sldId="259"/>
            <ac:spMk id="3" creationId="{AE7F742F-BE59-3265-5548-9107FB97D797}"/>
          </ac:spMkLst>
        </pc:spChg>
      </pc:sldChg>
      <pc:sldChg chg="modSp">
        <pc:chgData name="Brandon Alexander Knutson" userId="S::bak325@nau.edu::28952e65-da15-49e9-bac9-bbf66cc61a37" providerId="AD" clId="Web-{3C2BC00E-2716-4136-AA3A-9A2C5F30DFB1}" dt="2023-09-06T01:34:02.189" v="43" actId="20577"/>
        <pc:sldMkLst>
          <pc:docMk/>
          <pc:sldMk cId="3160186498" sldId="260"/>
        </pc:sldMkLst>
        <pc:spChg chg="mod">
          <ac:chgData name="Brandon Alexander Knutson" userId="S::bak325@nau.edu::28952e65-da15-49e9-bac9-bbf66cc61a37" providerId="AD" clId="Web-{3C2BC00E-2716-4136-AA3A-9A2C5F30DFB1}" dt="2023-09-06T01:34:02.189" v="43" actId="20577"/>
          <ac:spMkLst>
            <pc:docMk/>
            <pc:sldMk cId="3160186498" sldId="260"/>
            <ac:spMk id="3" creationId="{3CB3EFCD-FFD5-726B-B4F7-1038ED5DBD0F}"/>
          </ac:spMkLst>
        </pc:spChg>
      </pc:sldChg>
      <pc:sldChg chg="modSp">
        <pc:chgData name="Brandon Alexander Knutson" userId="S::bak325@nau.edu::28952e65-da15-49e9-bac9-bbf66cc61a37" providerId="AD" clId="Web-{3C2BC00E-2716-4136-AA3A-9A2C5F30DFB1}" dt="2023-09-06T01:34:08.689" v="45" actId="20577"/>
        <pc:sldMkLst>
          <pc:docMk/>
          <pc:sldMk cId="877085698" sldId="261"/>
        </pc:sldMkLst>
        <pc:spChg chg="mod">
          <ac:chgData name="Brandon Alexander Knutson" userId="S::bak325@nau.edu::28952e65-da15-49e9-bac9-bbf66cc61a37" providerId="AD" clId="Web-{3C2BC00E-2716-4136-AA3A-9A2C5F30DFB1}" dt="2023-09-06T01:34:08.689" v="45" actId="20577"/>
          <ac:spMkLst>
            <pc:docMk/>
            <pc:sldMk cId="877085698" sldId="261"/>
            <ac:spMk id="3" creationId="{B091E4BD-37AD-38B0-3AC1-C7DC4F220CD5}"/>
          </ac:spMkLst>
        </pc:spChg>
      </pc:sldChg>
      <pc:sldChg chg="modSp">
        <pc:chgData name="Brandon Alexander Knutson" userId="S::bak325@nau.edu::28952e65-da15-49e9-bac9-bbf66cc61a37" providerId="AD" clId="Web-{3C2BC00E-2716-4136-AA3A-9A2C5F30DFB1}" dt="2023-09-06T01:33:52.876" v="40" actId="20577"/>
        <pc:sldMkLst>
          <pc:docMk/>
          <pc:sldMk cId="3092398019" sldId="262"/>
        </pc:sldMkLst>
        <pc:spChg chg="mod">
          <ac:chgData name="Brandon Alexander Knutson" userId="S::bak325@nau.edu::28952e65-da15-49e9-bac9-bbf66cc61a37" providerId="AD" clId="Web-{3C2BC00E-2716-4136-AA3A-9A2C5F30DFB1}" dt="2023-09-06T01:33:52.876" v="40" actId="20577"/>
          <ac:spMkLst>
            <pc:docMk/>
            <pc:sldMk cId="3092398019" sldId="262"/>
            <ac:spMk id="3" creationId="{CF65E33D-6154-D31E-88E2-63040AB981B4}"/>
          </ac:spMkLst>
        </pc:spChg>
      </pc:sldChg>
    </pc:docChg>
  </pc:docChgLst>
  <pc:docChgLst>
    <pc:chgData name="Russel Thomas Stringham" userId="S::rts97@nau.edu::08e9cd47-1db5-4ee4-ae24-d30a6709bd9e" providerId="AD" clId="Web-{017B1447-DE54-437E-AB7E-5CF49FC091B2}"/>
    <pc:docChg chg="modSld">
      <pc:chgData name="Russel Thomas Stringham" userId="S::rts97@nau.edu::08e9cd47-1db5-4ee4-ae24-d30a6709bd9e" providerId="AD" clId="Web-{017B1447-DE54-437E-AB7E-5CF49FC091B2}" dt="2023-09-19T06:33:38.837" v="22" actId="20577"/>
      <pc:docMkLst>
        <pc:docMk/>
      </pc:docMkLst>
      <pc:sldChg chg="modSp">
        <pc:chgData name="Russel Thomas Stringham" userId="S::rts97@nau.edu::08e9cd47-1db5-4ee4-ae24-d30a6709bd9e" providerId="AD" clId="Web-{017B1447-DE54-437E-AB7E-5CF49FC091B2}" dt="2023-09-19T06:33:38.837" v="22" actId="20577"/>
        <pc:sldMkLst>
          <pc:docMk/>
          <pc:sldMk cId="13541937" sldId="277"/>
        </pc:sldMkLst>
        <pc:spChg chg="mod">
          <ac:chgData name="Russel Thomas Stringham" userId="S::rts97@nau.edu::08e9cd47-1db5-4ee4-ae24-d30a6709bd9e" providerId="AD" clId="Web-{017B1447-DE54-437E-AB7E-5CF49FC091B2}" dt="2023-09-19T06:33:38.837" v="22" actId="20577"/>
          <ac:spMkLst>
            <pc:docMk/>
            <pc:sldMk cId="13541937" sldId="277"/>
            <ac:spMk id="3" creationId="{59636911-F8AB-8F81-1E05-D30322E09ADB}"/>
          </ac:spMkLst>
        </pc:spChg>
      </pc:sldChg>
    </pc:docChg>
  </pc:docChgLst>
  <pc:docChgLst>
    <pc:chgData name="Brandon Alexander Knutson" userId="S::bak325@nau.edu::28952e65-da15-49e9-bac9-bbf66cc61a37" providerId="AD" clId="Web-{B3635CCE-7114-43CA-98E2-FF8C5C482389}"/>
    <pc:docChg chg="modSld">
      <pc:chgData name="Brandon Alexander Knutson" userId="S::bak325@nau.edu::28952e65-da15-49e9-bac9-bbf66cc61a37" providerId="AD" clId="Web-{B3635CCE-7114-43CA-98E2-FF8C5C482389}" dt="2023-09-15T21:12:58.940" v="47" actId="20577"/>
      <pc:docMkLst>
        <pc:docMk/>
      </pc:docMkLst>
      <pc:sldChg chg="modSp">
        <pc:chgData name="Brandon Alexander Knutson" userId="S::bak325@nau.edu::28952e65-da15-49e9-bac9-bbf66cc61a37" providerId="AD" clId="Web-{B3635CCE-7114-43CA-98E2-FF8C5C482389}" dt="2023-09-15T21:09:54.090" v="20" actId="20577"/>
        <pc:sldMkLst>
          <pc:docMk/>
          <pc:sldMk cId="1033134471" sldId="264"/>
        </pc:sldMkLst>
        <pc:spChg chg="mod">
          <ac:chgData name="Brandon Alexander Knutson" userId="S::bak325@nau.edu::28952e65-da15-49e9-bac9-bbf66cc61a37" providerId="AD" clId="Web-{B3635CCE-7114-43CA-98E2-FF8C5C482389}" dt="2023-09-15T21:09:54.090" v="20" actId="20577"/>
          <ac:spMkLst>
            <pc:docMk/>
            <pc:sldMk cId="1033134471" sldId="264"/>
            <ac:spMk id="3" creationId="{1FEEB084-6196-3081-7684-0422AED35268}"/>
          </ac:spMkLst>
        </pc:spChg>
      </pc:sldChg>
      <pc:sldChg chg="modSp">
        <pc:chgData name="Brandon Alexander Knutson" userId="S::bak325@nau.edu::28952e65-da15-49e9-bac9-bbf66cc61a37" providerId="AD" clId="Web-{B3635CCE-7114-43CA-98E2-FF8C5C482389}" dt="2023-09-15T21:12:58.940" v="47" actId="20577"/>
        <pc:sldMkLst>
          <pc:docMk/>
          <pc:sldMk cId="1933189028" sldId="265"/>
        </pc:sldMkLst>
        <pc:spChg chg="mod">
          <ac:chgData name="Brandon Alexander Knutson" userId="S::bak325@nau.edu::28952e65-da15-49e9-bac9-bbf66cc61a37" providerId="AD" clId="Web-{B3635CCE-7114-43CA-98E2-FF8C5C482389}" dt="2023-09-15T21:12:58.940" v="47" actId="20577"/>
          <ac:spMkLst>
            <pc:docMk/>
            <pc:sldMk cId="1933189028" sldId="265"/>
            <ac:spMk id="3" creationId="{9E65ABA0-68AF-F44F-5B44-167E0F34594D}"/>
          </ac:spMkLst>
        </pc:spChg>
      </pc:sldChg>
    </pc:docChg>
  </pc:docChgLst>
  <pc:docChgLst>
    <pc:chgData name="Mica Nicole Nellis" userId="S::mnn49@nau.edu::5f20adf3-492e-4e22-8d59-1b443793dbb5" providerId="AD" clId="Web-{32C90C46-4313-4F91-94DA-10086A0A9D92}"/>
    <pc:docChg chg="addSld delSld modSld sldOrd">
      <pc:chgData name="Mica Nicole Nellis" userId="S::mnn49@nau.edu::5f20adf3-492e-4e22-8d59-1b443793dbb5" providerId="AD" clId="Web-{32C90C46-4313-4F91-94DA-10086A0A9D92}" dt="2023-09-18T06:08:58.861" v="118" actId="20577"/>
      <pc:docMkLst>
        <pc:docMk/>
      </pc:docMkLst>
      <pc:sldChg chg="del">
        <pc:chgData name="Mica Nicole Nellis" userId="S::mnn49@nau.edu::5f20adf3-492e-4e22-8d59-1b443793dbb5" providerId="AD" clId="Web-{32C90C46-4313-4F91-94DA-10086A0A9D92}" dt="2023-09-18T06:06:59.420" v="68"/>
        <pc:sldMkLst>
          <pc:docMk/>
          <pc:sldMk cId="877085698" sldId="261"/>
        </pc:sldMkLst>
      </pc:sldChg>
      <pc:sldChg chg="addSp delSp modSp mod ord setBg">
        <pc:chgData name="Mica Nicole Nellis" userId="S::mnn49@nau.edu::5f20adf3-492e-4e22-8d59-1b443793dbb5" providerId="AD" clId="Web-{32C90C46-4313-4F91-94DA-10086A0A9D92}" dt="2023-09-18T06:07:44.921" v="84" actId="20577"/>
        <pc:sldMkLst>
          <pc:docMk/>
          <pc:sldMk cId="4216382152" sldId="266"/>
        </pc:sldMkLst>
        <pc:spChg chg="mod">
          <ac:chgData name="Mica Nicole Nellis" userId="S::mnn49@nau.edu::5f20adf3-492e-4e22-8d59-1b443793dbb5" providerId="AD" clId="Web-{32C90C46-4313-4F91-94DA-10086A0A9D92}" dt="2023-09-18T06:03:11.555" v="13" actId="14100"/>
          <ac:spMkLst>
            <pc:docMk/>
            <pc:sldMk cId="4216382152" sldId="266"/>
            <ac:spMk id="2" creationId="{88D950C7-84B9-F464-26AF-046918A43632}"/>
          </ac:spMkLst>
        </pc:spChg>
        <pc:spChg chg="mod">
          <ac:chgData name="Mica Nicole Nellis" userId="S::mnn49@nau.edu::5f20adf3-492e-4e22-8d59-1b443793dbb5" providerId="AD" clId="Web-{32C90C46-4313-4F91-94DA-10086A0A9D92}" dt="2023-09-18T06:07:44.921" v="84" actId="20577"/>
          <ac:spMkLst>
            <pc:docMk/>
            <pc:sldMk cId="4216382152" sldId="266"/>
            <ac:spMk id="3" creationId="{59636911-F8AB-8F81-1E05-D30322E09ADB}"/>
          </ac:spMkLst>
        </pc:spChg>
        <pc:spChg chg="mod">
          <ac:chgData name="Mica Nicole Nellis" userId="S::mnn49@nau.edu::5f20adf3-492e-4e22-8d59-1b443793dbb5" providerId="AD" clId="Web-{32C90C46-4313-4F91-94DA-10086A0A9D92}" dt="2023-09-18T06:03:03.648" v="12"/>
          <ac:spMkLst>
            <pc:docMk/>
            <pc:sldMk cId="4216382152" sldId="266"/>
            <ac:spMk id="4" creationId="{93E1A26B-4287-8367-E472-A0A7CEF5BED1}"/>
          </ac:spMkLst>
        </pc:spChg>
        <pc:spChg chg="add del">
          <ac:chgData name="Mica Nicole Nellis" userId="S::mnn49@nau.edu::5f20adf3-492e-4e22-8d59-1b443793dbb5" providerId="AD" clId="Web-{32C90C46-4313-4F91-94DA-10086A0A9D92}" dt="2023-09-18T06:02:36.819" v="11"/>
          <ac:spMkLst>
            <pc:docMk/>
            <pc:sldMk cId="4216382152" sldId="266"/>
            <ac:spMk id="6" creationId="{081EA652-8C6A-4E69-BEB9-170809474553}"/>
          </ac:spMkLst>
        </pc:spChg>
        <pc:spChg chg="add del">
          <ac:chgData name="Mica Nicole Nellis" userId="S::mnn49@nau.edu::5f20adf3-492e-4e22-8d59-1b443793dbb5" providerId="AD" clId="Web-{32C90C46-4313-4F91-94DA-10086A0A9D92}" dt="2023-09-18T06:02:36.819" v="11"/>
          <ac:spMkLst>
            <pc:docMk/>
            <pc:sldMk cId="4216382152" sldId="266"/>
            <ac:spMk id="7" creationId="{5298780A-33B9-4EA2-8F67-DE68AD62841B}"/>
          </ac:spMkLst>
        </pc:spChg>
        <pc:spChg chg="add del">
          <ac:chgData name="Mica Nicole Nellis" userId="S::mnn49@nau.edu::5f20adf3-492e-4e22-8d59-1b443793dbb5" providerId="AD" clId="Web-{32C90C46-4313-4F91-94DA-10086A0A9D92}" dt="2023-09-18T06:02:36.819" v="11"/>
          <ac:spMkLst>
            <pc:docMk/>
            <pc:sldMk cId="4216382152" sldId="266"/>
            <ac:spMk id="13" creationId="{7F488E8B-4E1E-4402-8935-D4E6C02615C7}"/>
          </ac:spMkLst>
        </pc:spChg>
        <pc:cxnChg chg="add">
          <ac:chgData name="Mica Nicole Nellis" userId="S::mnn49@nau.edu::5f20adf3-492e-4e22-8d59-1b443793dbb5" providerId="AD" clId="Web-{32C90C46-4313-4F91-94DA-10086A0A9D92}" dt="2023-09-18T06:03:03.648" v="12"/>
          <ac:cxnSpMkLst>
            <pc:docMk/>
            <pc:sldMk cId="4216382152" sldId="266"/>
            <ac:cxnSpMk id="8" creationId="{D2C4353C-C927-1758-0BEF-21E9E0D81614}"/>
          </ac:cxnSpMkLst>
        </pc:cxnChg>
      </pc:sldChg>
      <pc:sldChg chg="del">
        <pc:chgData name="Mica Nicole Nellis" userId="S::mnn49@nau.edu::5f20adf3-492e-4e22-8d59-1b443793dbb5" providerId="AD" clId="Web-{32C90C46-4313-4F91-94DA-10086A0A9D92}" dt="2023-09-18T06:04:56.089" v="38"/>
        <pc:sldMkLst>
          <pc:docMk/>
          <pc:sldMk cId="1470965153" sldId="267"/>
        </pc:sldMkLst>
      </pc:sldChg>
      <pc:sldChg chg="del">
        <pc:chgData name="Mica Nicole Nellis" userId="S::mnn49@nau.edu::5f20adf3-492e-4e22-8d59-1b443793dbb5" providerId="AD" clId="Web-{32C90C46-4313-4F91-94DA-10086A0A9D92}" dt="2023-09-18T06:04:58.464" v="39"/>
        <pc:sldMkLst>
          <pc:docMk/>
          <pc:sldMk cId="518296533" sldId="268"/>
        </pc:sldMkLst>
      </pc:sldChg>
      <pc:sldChg chg="del">
        <pc:chgData name="Mica Nicole Nellis" userId="S::mnn49@nau.edu::5f20adf3-492e-4e22-8d59-1b443793dbb5" providerId="AD" clId="Web-{32C90C46-4313-4F91-94DA-10086A0A9D92}" dt="2023-09-18T06:05:00.839" v="40"/>
        <pc:sldMkLst>
          <pc:docMk/>
          <pc:sldMk cId="2489761274" sldId="269"/>
        </pc:sldMkLst>
      </pc:sldChg>
      <pc:sldChg chg="del">
        <pc:chgData name="Mica Nicole Nellis" userId="S::mnn49@nau.edu::5f20adf3-492e-4e22-8d59-1b443793dbb5" providerId="AD" clId="Web-{32C90C46-4313-4F91-94DA-10086A0A9D92}" dt="2023-09-18T06:05:02.856" v="41"/>
        <pc:sldMkLst>
          <pc:docMk/>
          <pc:sldMk cId="1559584053" sldId="270"/>
        </pc:sldMkLst>
      </pc:sldChg>
      <pc:sldChg chg="del">
        <pc:chgData name="Mica Nicole Nellis" userId="S::mnn49@nau.edu::5f20adf3-492e-4e22-8d59-1b443793dbb5" providerId="AD" clId="Web-{32C90C46-4313-4F91-94DA-10086A0A9D92}" dt="2023-09-18T06:05:06.105" v="42"/>
        <pc:sldMkLst>
          <pc:docMk/>
          <pc:sldMk cId="1479727595" sldId="271"/>
        </pc:sldMkLst>
      </pc:sldChg>
      <pc:sldChg chg="modSp">
        <pc:chgData name="Mica Nicole Nellis" userId="S::mnn49@nau.edu::5f20adf3-492e-4e22-8d59-1b443793dbb5" providerId="AD" clId="Web-{32C90C46-4313-4F91-94DA-10086A0A9D92}" dt="2023-09-18T06:02:05.959" v="9" actId="20577"/>
        <pc:sldMkLst>
          <pc:docMk/>
          <pc:sldMk cId="2162228732" sldId="274"/>
        </pc:sldMkLst>
        <pc:spChg chg="mod">
          <ac:chgData name="Mica Nicole Nellis" userId="S::mnn49@nau.edu::5f20adf3-492e-4e22-8d59-1b443793dbb5" providerId="AD" clId="Web-{32C90C46-4313-4F91-94DA-10086A0A9D92}" dt="2023-09-18T06:02:05.959" v="9" actId="20577"/>
          <ac:spMkLst>
            <pc:docMk/>
            <pc:sldMk cId="2162228732" sldId="274"/>
            <ac:spMk id="3" creationId="{58CA07A6-6B3E-FDE8-C3C0-CBB611073254}"/>
          </ac:spMkLst>
        </pc:spChg>
      </pc:sldChg>
      <pc:sldChg chg="modSp add replId">
        <pc:chgData name="Mica Nicole Nellis" userId="S::mnn49@nau.edu::5f20adf3-492e-4e22-8d59-1b443793dbb5" providerId="AD" clId="Web-{32C90C46-4313-4F91-94DA-10086A0A9D92}" dt="2023-09-18T06:08:01.203" v="90" actId="20577"/>
        <pc:sldMkLst>
          <pc:docMk/>
          <pc:sldMk cId="3804218782" sldId="276"/>
        </pc:sldMkLst>
        <pc:spChg chg="mod">
          <ac:chgData name="Mica Nicole Nellis" userId="S::mnn49@nau.edu::5f20adf3-492e-4e22-8d59-1b443793dbb5" providerId="AD" clId="Web-{32C90C46-4313-4F91-94DA-10086A0A9D92}" dt="2023-09-18T06:08:01.203" v="90" actId="20577"/>
          <ac:spMkLst>
            <pc:docMk/>
            <pc:sldMk cId="3804218782" sldId="276"/>
            <ac:spMk id="3" creationId="{59636911-F8AB-8F81-1E05-D30322E09ADB}"/>
          </ac:spMkLst>
        </pc:spChg>
      </pc:sldChg>
      <pc:sldChg chg="modSp add replId">
        <pc:chgData name="Mica Nicole Nellis" userId="S::mnn49@nau.edu::5f20adf3-492e-4e22-8d59-1b443793dbb5" providerId="AD" clId="Web-{32C90C46-4313-4F91-94DA-10086A0A9D92}" dt="2023-09-18T06:08:58.861" v="118" actId="20577"/>
        <pc:sldMkLst>
          <pc:docMk/>
          <pc:sldMk cId="13541937" sldId="277"/>
        </pc:sldMkLst>
        <pc:spChg chg="mod">
          <ac:chgData name="Mica Nicole Nellis" userId="S::mnn49@nau.edu::5f20adf3-492e-4e22-8d59-1b443793dbb5" providerId="AD" clId="Web-{32C90C46-4313-4F91-94DA-10086A0A9D92}" dt="2023-09-18T06:08:58.861" v="118" actId="20577"/>
          <ac:spMkLst>
            <pc:docMk/>
            <pc:sldMk cId="13541937" sldId="277"/>
            <ac:spMk id="3" creationId="{59636911-F8AB-8F81-1E05-D30322E09ADB}"/>
          </ac:spMkLst>
        </pc:spChg>
      </pc:sldChg>
      <pc:sldChg chg="modSp add replId">
        <pc:chgData name="Mica Nicole Nellis" userId="S::mnn49@nau.edu::5f20adf3-492e-4e22-8d59-1b443793dbb5" providerId="AD" clId="Web-{32C90C46-4313-4F91-94DA-10086A0A9D92}" dt="2023-09-18T06:08:16.969" v="102" actId="20577"/>
        <pc:sldMkLst>
          <pc:docMk/>
          <pc:sldMk cId="1106076964" sldId="278"/>
        </pc:sldMkLst>
        <pc:spChg chg="mod">
          <ac:chgData name="Mica Nicole Nellis" userId="S::mnn49@nau.edu::5f20adf3-492e-4e22-8d59-1b443793dbb5" providerId="AD" clId="Web-{32C90C46-4313-4F91-94DA-10086A0A9D92}" dt="2023-09-18T06:08:16.969" v="102" actId="20577"/>
          <ac:spMkLst>
            <pc:docMk/>
            <pc:sldMk cId="1106076964" sldId="278"/>
            <ac:spMk id="3" creationId="{59636911-F8AB-8F81-1E05-D30322E09ADB}"/>
          </ac:spMkLst>
        </pc:spChg>
      </pc:sldChg>
      <pc:sldChg chg="modSp add replId">
        <pc:chgData name="Mica Nicole Nellis" userId="S::mnn49@nau.edu::5f20adf3-492e-4e22-8d59-1b443793dbb5" providerId="AD" clId="Web-{32C90C46-4313-4F91-94DA-10086A0A9D92}" dt="2023-09-18T06:08:30.813" v="109" actId="20577"/>
        <pc:sldMkLst>
          <pc:docMk/>
          <pc:sldMk cId="1524028602" sldId="279"/>
        </pc:sldMkLst>
        <pc:spChg chg="mod">
          <ac:chgData name="Mica Nicole Nellis" userId="S::mnn49@nau.edu::5f20adf3-492e-4e22-8d59-1b443793dbb5" providerId="AD" clId="Web-{32C90C46-4313-4F91-94DA-10086A0A9D92}" dt="2023-09-18T06:08:30.813" v="109" actId="20577"/>
          <ac:spMkLst>
            <pc:docMk/>
            <pc:sldMk cId="1524028602" sldId="279"/>
            <ac:spMk id="3" creationId="{59636911-F8AB-8F81-1E05-D30322E09ADB}"/>
          </ac:spMkLst>
        </pc:spChg>
      </pc:sldChg>
      <pc:sldChg chg="add ord replId">
        <pc:chgData name="Mica Nicole Nellis" userId="S::mnn49@nau.edu::5f20adf3-492e-4e22-8d59-1b443793dbb5" providerId="AD" clId="Web-{32C90C46-4313-4F91-94DA-10086A0A9D92}" dt="2023-09-18T06:06:55.514" v="67"/>
        <pc:sldMkLst>
          <pc:docMk/>
          <pc:sldMk cId="1154779952" sldId="280"/>
        </pc:sldMkLst>
      </pc:sldChg>
    </pc:docChg>
  </pc:docChgLst>
  <pc:docChgLst>
    <pc:chgData name="Russel Thomas Stringham" userId="S::rts97@nau.edu::08e9cd47-1db5-4ee4-ae24-d30a6709bd9e" providerId="AD" clId="Web-{32408CBE-41AD-4D6F-B036-E20FFBAF5149}"/>
    <pc:docChg chg="addSld delSld modSld">
      <pc:chgData name="Russel Thomas Stringham" userId="S::rts97@nau.edu::08e9cd47-1db5-4ee4-ae24-d30a6709bd9e" providerId="AD" clId="Web-{32408CBE-41AD-4D6F-B036-E20FFBAF5149}" dt="2023-09-22T03:52:05.780" v="62" actId="20577"/>
      <pc:docMkLst>
        <pc:docMk/>
      </pc:docMkLst>
      <pc:sldChg chg="modSp">
        <pc:chgData name="Russel Thomas Stringham" userId="S::rts97@nau.edu::08e9cd47-1db5-4ee4-ae24-d30a6709bd9e" providerId="AD" clId="Web-{32408CBE-41AD-4D6F-B036-E20FFBAF5149}" dt="2023-09-22T03:52:05.780" v="62" actId="20577"/>
        <pc:sldMkLst>
          <pc:docMk/>
          <pc:sldMk cId="13541937" sldId="277"/>
        </pc:sldMkLst>
        <pc:spChg chg="mod">
          <ac:chgData name="Russel Thomas Stringham" userId="S::rts97@nau.edu::08e9cd47-1db5-4ee4-ae24-d30a6709bd9e" providerId="AD" clId="Web-{32408CBE-41AD-4D6F-B036-E20FFBAF5149}" dt="2023-09-22T03:52:05.780" v="62" actId="20577"/>
          <ac:spMkLst>
            <pc:docMk/>
            <pc:sldMk cId="13541937" sldId="277"/>
            <ac:spMk id="3" creationId="{59636911-F8AB-8F81-1E05-D30322E09ADB}"/>
          </ac:spMkLst>
        </pc:spChg>
      </pc:sldChg>
      <pc:sldChg chg="modSp new del">
        <pc:chgData name="Russel Thomas Stringham" userId="S::rts97@nau.edu::08e9cd47-1db5-4ee4-ae24-d30a6709bd9e" providerId="AD" clId="Web-{32408CBE-41AD-4D6F-B036-E20FFBAF5149}" dt="2023-09-22T03:50:49.885" v="50"/>
        <pc:sldMkLst>
          <pc:docMk/>
          <pc:sldMk cId="941796333" sldId="289"/>
        </pc:sldMkLst>
        <pc:spChg chg="mod">
          <ac:chgData name="Russel Thomas Stringham" userId="S::rts97@nau.edu::08e9cd47-1db5-4ee4-ae24-d30a6709bd9e" providerId="AD" clId="Web-{32408CBE-41AD-4D6F-B036-E20FFBAF5149}" dt="2023-09-22T03:48:57.331" v="2" actId="20577"/>
          <ac:spMkLst>
            <pc:docMk/>
            <pc:sldMk cId="941796333" sldId="289"/>
            <ac:spMk id="3" creationId="{AEA12D7A-8D92-AD7B-CE0A-F6519C9E100A}"/>
          </ac:spMkLst>
        </pc:spChg>
      </pc:sldChg>
    </pc:docChg>
  </pc:docChgLst>
  <pc:docChgLst>
    <pc:chgData name="Brandon Alexander Knutson" userId="S::bak325@nau.edu::28952e65-da15-49e9-bac9-bbf66cc61a37" providerId="AD" clId="Web-{933F67E0-24A0-4A4F-A830-3D78C3D38614}"/>
    <pc:docChg chg="modSld">
      <pc:chgData name="Brandon Alexander Knutson" userId="S::bak325@nau.edu::28952e65-da15-49e9-bac9-bbf66cc61a37" providerId="AD" clId="Web-{933F67E0-24A0-4A4F-A830-3D78C3D38614}" dt="2023-09-11T16:34:47.624" v="41" actId="20577"/>
      <pc:docMkLst>
        <pc:docMk/>
      </pc:docMkLst>
      <pc:sldChg chg="addSp delSp modSp addAnim">
        <pc:chgData name="Brandon Alexander Knutson" userId="S::bak325@nau.edu::28952e65-da15-49e9-bac9-bbf66cc61a37" providerId="AD" clId="Web-{933F67E0-24A0-4A4F-A830-3D78C3D38614}" dt="2023-09-11T16:34:47.624" v="41" actId="20577"/>
        <pc:sldMkLst>
          <pc:docMk/>
          <pc:sldMk cId="109857222" sldId="256"/>
        </pc:sldMkLst>
        <pc:spChg chg="mod">
          <ac:chgData name="Brandon Alexander Knutson" userId="S::bak325@nau.edu::28952e65-da15-49e9-bac9-bbf66cc61a37" providerId="AD" clId="Web-{933F67E0-24A0-4A4F-A830-3D78C3D38614}" dt="2023-09-11T16:34:47.624" v="41" actId="20577"/>
          <ac:spMkLst>
            <pc:docMk/>
            <pc:sldMk cId="109857222" sldId="256"/>
            <ac:spMk id="2" creationId="{00000000-0000-0000-0000-000000000000}"/>
          </ac:spMkLst>
        </pc:spChg>
        <pc:spChg chg="mod">
          <ac:chgData name="Brandon Alexander Knutson" userId="S::bak325@nau.edu::28952e65-da15-49e9-bac9-bbf66cc61a37" providerId="AD" clId="Web-{933F67E0-24A0-4A4F-A830-3D78C3D38614}" dt="2023-09-11T16:34:24.389" v="35"/>
          <ac:spMkLst>
            <pc:docMk/>
            <pc:sldMk cId="109857222" sldId="256"/>
            <ac:spMk id="3" creationId="{00000000-0000-0000-0000-000000000000}"/>
          </ac:spMkLst>
        </pc:spChg>
        <pc:spChg chg="del">
          <ac:chgData name="Brandon Alexander Knutson" userId="S::bak325@nau.edu::28952e65-da15-49e9-bac9-bbf66cc61a37" providerId="AD" clId="Web-{933F67E0-24A0-4A4F-A830-3D78C3D38614}" dt="2023-09-11T16:34:24.389" v="35"/>
          <ac:spMkLst>
            <pc:docMk/>
            <pc:sldMk cId="109857222" sldId="256"/>
            <ac:spMk id="18" creationId="{A8384FB5-9ADC-4DDC-881B-597D56F5B15D}"/>
          </ac:spMkLst>
        </pc:spChg>
        <pc:spChg chg="del">
          <ac:chgData name="Brandon Alexander Knutson" userId="S::bak325@nau.edu::28952e65-da15-49e9-bac9-bbf66cc61a37" providerId="AD" clId="Web-{933F67E0-24A0-4A4F-A830-3D78C3D38614}" dt="2023-09-11T16:34:24.389" v="35"/>
          <ac:spMkLst>
            <pc:docMk/>
            <pc:sldMk cId="109857222" sldId="256"/>
            <ac:spMk id="20" creationId="{BC05CA36-AD6A-4ABF-9A05-52E5A143D2BB}"/>
          </ac:spMkLst>
        </pc:spChg>
        <pc:spChg chg="del">
          <ac:chgData name="Brandon Alexander Knutson" userId="S::bak325@nau.edu::28952e65-da15-49e9-bac9-bbf66cc61a37" providerId="AD" clId="Web-{933F67E0-24A0-4A4F-A830-3D78C3D38614}" dt="2023-09-11T16:34:24.389" v="35"/>
          <ac:spMkLst>
            <pc:docMk/>
            <pc:sldMk cId="109857222" sldId="256"/>
            <ac:spMk id="22" creationId="{D4331EE8-85A4-4588-8D9E-70E534D477DB}"/>
          </ac:spMkLst>
        </pc:spChg>
        <pc:spChg chg="del">
          <ac:chgData name="Brandon Alexander Knutson" userId="S::bak325@nau.edu::28952e65-da15-49e9-bac9-bbf66cc61a37" providerId="AD" clId="Web-{933F67E0-24A0-4A4F-A830-3D78C3D38614}" dt="2023-09-11T16:34:24.389" v="35"/>
          <ac:spMkLst>
            <pc:docMk/>
            <pc:sldMk cId="109857222" sldId="256"/>
            <ac:spMk id="24" creationId="{49D6C862-61CC-4B46-8080-96583D653BAB}"/>
          </ac:spMkLst>
        </pc:spChg>
        <pc:spChg chg="del">
          <ac:chgData name="Brandon Alexander Knutson" userId="S::bak325@nau.edu::28952e65-da15-49e9-bac9-bbf66cc61a37" providerId="AD" clId="Web-{933F67E0-24A0-4A4F-A830-3D78C3D38614}" dt="2023-09-11T16:34:24.389" v="35"/>
          <ac:spMkLst>
            <pc:docMk/>
            <pc:sldMk cId="109857222" sldId="256"/>
            <ac:spMk id="26" creationId="{E37EECFC-A684-4391-AE85-4CDAF5565F61}"/>
          </ac:spMkLst>
        </pc:spChg>
        <pc:spChg chg="add">
          <ac:chgData name="Brandon Alexander Knutson" userId="S::bak325@nau.edu::28952e65-da15-49e9-bac9-bbf66cc61a37" providerId="AD" clId="Web-{933F67E0-24A0-4A4F-A830-3D78C3D38614}" dt="2023-09-11T16:34:24.389" v="35"/>
          <ac:spMkLst>
            <pc:docMk/>
            <pc:sldMk cId="109857222" sldId="256"/>
            <ac:spMk id="31" creationId="{C1DD1A8A-57D5-4A81-AD04-532B043C5611}"/>
          </ac:spMkLst>
        </pc:spChg>
        <pc:spChg chg="add">
          <ac:chgData name="Brandon Alexander Knutson" userId="S::bak325@nau.edu::28952e65-da15-49e9-bac9-bbf66cc61a37" providerId="AD" clId="Web-{933F67E0-24A0-4A4F-A830-3D78C3D38614}" dt="2023-09-11T16:34:24.389" v="35"/>
          <ac:spMkLst>
            <pc:docMk/>
            <pc:sldMk cId="109857222" sldId="256"/>
            <ac:spMk id="33" creationId="{007891EC-4501-44ED-A8C8-B11B6DB767AB}"/>
          </ac:spMkLst>
        </pc:spChg>
        <pc:picChg chg="mod ord">
          <ac:chgData name="Brandon Alexander Knutson" userId="S::bak325@nau.edu::28952e65-da15-49e9-bac9-bbf66cc61a37" providerId="AD" clId="Web-{933F67E0-24A0-4A4F-A830-3D78C3D38614}" dt="2023-09-11T16:34:24.389" v="35"/>
          <ac:picMkLst>
            <pc:docMk/>
            <pc:sldMk cId="109857222" sldId="256"/>
            <ac:picMk id="5" creationId="{CE775220-3911-F247-92B9-2BD7AB779F0C}"/>
          </ac:picMkLst>
        </pc:picChg>
      </pc:sldChg>
    </pc:docChg>
  </pc:docChgLst>
  <pc:docChgLst>
    <pc:chgData name="Mica Nicole Nellis" userId="S::mnn49@nau.edu::5f20adf3-492e-4e22-8d59-1b443793dbb5" providerId="AD" clId="Web-{8527476D-2D34-40AC-B344-0176DF1C5994}"/>
    <pc:docChg chg="modSld">
      <pc:chgData name="Mica Nicole Nellis" userId="S::mnn49@nau.edu::5f20adf3-492e-4e22-8d59-1b443793dbb5" providerId="AD" clId="Web-{8527476D-2D34-40AC-B344-0176DF1C5994}" dt="2023-09-19T06:06:50.024" v="480" actId="20577"/>
      <pc:docMkLst>
        <pc:docMk/>
      </pc:docMkLst>
      <pc:sldChg chg="modSp">
        <pc:chgData name="Mica Nicole Nellis" userId="S::mnn49@nau.edu::5f20adf3-492e-4e22-8d59-1b443793dbb5" providerId="AD" clId="Web-{8527476D-2D34-40AC-B344-0176DF1C5994}" dt="2023-09-19T06:06:50.024" v="480" actId="20577"/>
        <pc:sldMkLst>
          <pc:docMk/>
          <pc:sldMk cId="13541937" sldId="277"/>
        </pc:sldMkLst>
        <pc:spChg chg="mod">
          <ac:chgData name="Mica Nicole Nellis" userId="S::mnn49@nau.edu::5f20adf3-492e-4e22-8d59-1b443793dbb5" providerId="AD" clId="Web-{8527476D-2D34-40AC-B344-0176DF1C5994}" dt="2023-09-19T06:06:50.024" v="480" actId="20577"/>
          <ac:spMkLst>
            <pc:docMk/>
            <pc:sldMk cId="13541937" sldId="277"/>
            <ac:spMk id="3" creationId="{59636911-F8AB-8F81-1E05-D30322E09ADB}"/>
          </ac:spMkLst>
        </pc:spChg>
      </pc:sldChg>
      <pc:sldChg chg="modSp">
        <pc:chgData name="Mica Nicole Nellis" userId="S::mnn49@nau.edu::5f20adf3-492e-4e22-8d59-1b443793dbb5" providerId="AD" clId="Web-{8527476D-2D34-40AC-B344-0176DF1C5994}" dt="2023-09-19T06:01:20.798" v="333" actId="20577"/>
        <pc:sldMkLst>
          <pc:docMk/>
          <pc:sldMk cId="1106076964" sldId="278"/>
        </pc:sldMkLst>
        <pc:spChg chg="mod">
          <ac:chgData name="Mica Nicole Nellis" userId="S::mnn49@nau.edu::5f20adf3-492e-4e22-8d59-1b443793dbb5" providerId="AD" clId="Web-{8527476D-2D34-40AC-B344-0176DF1C5994}" dt="2023-09-19T06:01:20.798" v="333" actId="20577"/>
          <ac:spMkLst>
            <pc:docMk/>
            <pc:sldMk cId="1106076964" sldId="278"/>
            <ac:spMk id="3" creationId="{59636911-F8AB-8F81-1E05-D30322E09ADB}"/>
          </ac:spMkLst>
        </pc:spChg>
      </pc:sldChg>
    </pc:docChg>
  </pc:docChgLst>
  <pc:docChgLst>
    <pc:chgData name="Mica Nicole Nellis" userId="S::mnn49@nau.edu::5f20adf3-492e-4e22-8d59-1b443793dbb5" providerId="AD" clId="Web-{722FFEF2-76E9-4A42-B70B-04F62D4D443B}"/>
    <pc:docChg chg="mod modSld sldOrd modMainMaster">
      <pc:chgData name="Mica Nicole Nellis" userId="S::mnn49@nau.edu::5f20adf3-492e-4e22-8d59-1b443793dbb5" providerId="AD" clId="Web-{722FFEF2-76E9-4A42-B70B-04F62D4D443B}" dt="2023-09-22T03:46:57.460" v="141" actId="20577"/>
      <pc:docMkLst>
        <pc:docMk/>
      </pc:docMkLst>
      <pc:sldChg chg="addSp delSp modSp">
        <pc:chgData name="Mica Nicole Nellis" userId="S::mnn49@nau.edu::5f20adf3-492e-4e22-8d59-1b443793dbb5" providerId="AD" clId="Web-{722FFEF2-76E9-4A42-B70B-04F62D4D443B}" dt="2023-09-22T03:44:44.067" v="139"/>
        <pc:sldMkLst>
          <pc:docMk/>
          <pc:sldMk cId="3442980511" sldId="257"/>
        </pc:sldMkLst>
        <pc:spChg chg="add del mod">
          <ac:chgData name="Mica Nicole Nellis" userId="S::mnn49@nau.edu::5f20adf3-492e-4e22-8d59-1b443793dbb5" providerId="AD" clId="Web-{722FFEF2-76E9-4A42-B70B-04F62D4D443B}" dt="2023-09-22T03:44:22.582" v="138"/>
          <ac:spMkLst>
            <pc:docMk/>
            <pc:sldMk cId="3442980511" sldId="257"/>
            <ac:spMk id="5" creationId="{81CDAAA2-40E5-0E94-2AC9-3E03C357F39E}"/>
          </ac:spMkLst>
        </pc:spChg>
        <pc:spChg chg="add del mod">
          <ac:chgData name="Mica Nicole Nellis" userId="S::mnn49@nau.edu::5f20adf3-492e-4e22-8d59-1b443793dbb5" providerId="AD" clId="Web-{722FFEF2-76E9-4A42-B70B-04F62D4D443B}" dt="2023-09-22T03:44:22.582" v="138"/>
          <ac:spMkLst>
            <pc:docMk/>
            <pc:sldMk cId="3442980511" sldId="257"/>
            <ac:spMk id="6" creationId="{FE9C19DD-D245-4562-38CD-4491971D4C48}"/>
          </ac:spMkLst>
        </pc:spChg>
        <pc:spChg chg="add mod">
          <ac:chgData name="Mica Nicole Nellis" userId="S::mnn49@nau.edu::5f20adf3-492e-4e22-8d59-1b443793dbb5" providerId="AD" clId="Web-{722FFEF2-76E9-4A42-B70B-04F62D4D443B}" dt="2023-09-22T03:44:44.067" v="139"/>
          <ac:spMkLst>
            <pc:docMk/>
            <pc:sldMk cId="3442980511" sldId="257"/>
            <ac:spMk id="9" creationId="{A53E88AF-E104-4D91-FD9B-DCD85D2F3591}"/>
          </ac:spMkLst>
        </pc:spChg>
      </pc:sldChg>
      <pc:sldChg chg="addSp delSp modSp">
        <pc:chgData name="Mica Nicole Nellis" userId="S::mnn49@nau.edu::5f20adf3-492e-4e22-8d59-1b443793dbb5" providerId="AD" clId="Web-{722FFEF2-76E9-4A42-B70B-04F62D4D443B}" dt="2023-09-22T03:44:22.582" v="138"/>
        <pc:sldMkLst>
          <pc:docMk/>
          <pc:sldMk cId="2013587682" sldId="258"/>
        </pc:sldMkLst>
        <pc:spChg chg="add del mod">
          <ac:chgData name="Mica Nicole Nellis" userId="S::mnn49@nau.edu::5f20adf3-492e-4e22-8d59-1b443793dbb5" providerId="AD" clId="Web-{722FFEF2-76E9-4A42-B70B-04F62D4D443B}" dt="2023-09-22T03:44:22.582" v="138"/>
          <ac:spMkLst>
            <pc:docMk/>
            <pc:sldMk cId="2013587682" sldId="258"/>
            <ac:spMk id="9" creationId="{8E8B731A-EA3B-1984-DBF9-F3734E9C8AE4}"/>
          </ac:spMkLst>
        </pc:spChg>
        <pc:spChg chg="add del mod">
          <ac:chgData name="Mica Nicole Nellis" userId="S::mnn49@nau.edu::5f20adf3-492e-4e22-8d59-1b443793dbb5" providerId="AD" clId="Web-{722FFEF2-76E9-4A42-B70B-04F62D4D443B}" dt="2023-09-22T03:44:22.582" v="138"/>
          <ac:spMkLst>
            <pc:docMk/>
            <pc:sldMk cId="2013587682" sldId="258"/>
            <ac:spMk id="10" creationId="{CAB1EC31-C539-4750-65F3-0ACF62B8C94A}"/>
          </ac:spMkLst>
        </pc:spChg>
      </pc:sldChg>
      <pc:sldChg chg="addSp delSp modSp">
        <pc:chgData name="Mica Nicole Nellis" userId="S::mnn49@nau.edu::5f20adf3-492e-4e22-8d59-1b443793dbb5" providerId="AD" clId="Web-{722FFEF2-76E9-4A42-B70B-04F62D4D443B}" dt="2023-09-22T03:44:22.582" v="138"/>
        <pc:sldMkLst>
          <pc:docMk/>
          <pc:sldMk cId="2881006129" sldId="259"/>
        </pc:sldMkLst>
        <pc:spChg chg="add del mod">
          <ac:chgData name="Mica Nicole Nellis" userId="S::mnn49@nau.edu::5f20adf3-492e-4e22-8d59-1b443793dbb5" providerId="AD" clId="Web-{722FFEF2-76E9-4A42-B70B-04F62D4D443B}" dt="2023-09-22T03:44:22.582" v="138"/>
          <ac:spMkLst>
            <pc:docMk/>
            <pc:sldMk cId="2881006129" sldId="259"/>
            <ac:spMk id="4" creationId="{E3EF30E0-862C-00E7-2D51-63F658D0180C}"/>
          </ac:spMkLst>
        </pc:spChg>
        <pc:spChg chg="add del mod">
          <ac:chgData name="Mica Nicole Nellis" userId="S::mnn49@nau.edu::5f20adf3-492e-4e22-8d59-1b443793dbb5" providerId="AD" clId="Web-{722FFEF2-76E9-4A42-B70B-04F62D4D443B}" dt="2023-09-22T03:44:22.582" v="138"/>
          <ac:spMkLst>
            <pc:docMk/>
            <pc:sldMk cId="2881006129" sldId="259"/>
            <ac:spMk id="5" creationId="{96B72320-20C3-AE31-A63A-ADB20621EC5E}"/>
          </ac:spMkLst>
        </pc:spChg>
      </pc:sldChg>
      <pc:sldChg chg="addSp delSp modSp">
        <pc:chgData name="Mica Nicole Nellis" userId="S::mnn49@nau.edu::5f20adf3-492e-4e22-8d59-1b443793dbb5" providerId="AD" clId="Web-{722FFEF2-76E9-4A42-B70B-04F62D4D443B}" dt="2023-09-22T03:44:22.582" v="138"/>
        <pc:sldMkLst>
          <pc:docMk/>
          <pc:sldMk cId="3160186498" sldId="260"/>
        </pc:sldMkLst>
        <pc:spChg chg="add del mod">
          <ac:chgData name="Mica Nicole Nellis" userId="S::mnn49@nau.edu::5f20adf3-492e-4e22-8d59-1b443793dbb5" providerId="AD" clId="Web-{722FFEF2-76E9-4A42-B70B-04F62D4D443B}" dt="2023-09-22T03:44:22.582" v="138"/>
          <ac:spMkLst>
            <pc:docMk/>
            <pc:sldMk cId="3160186498" sldId="260"/>
            <ac:spMk id="8" creationId="{B8648767-C8BD-A4EF-ECB2-5CAB37346798}"/>
          </ac:spMkLst>
        </pc:spChg>
        <pc:spChg chg="add del mod">
          <ac:chgData name="Mica Nicole Nellis" userId="S::mnn49@nau.edu::5f20adf3-492e-4e22-8d59-1b443793dbb5" providerId="AD" clId="Web-{722FFEF2-76E9-4A42-B70B-04F62D4D443B}" dt="2023-09-22T03:44:22.582" v="138"/>
          <ac:spMkLst>
            <pc:docMk/>
            <pc:sldMk cId="3160186498" sldId="260"/>
            <ac:spMk id="11" creationId="{F687865A-0AB3-BF40-4C4D-044BC8BED583}"/>
          </ac:spMkLst>
        </pc:spChg>
      </pc:sldChg>
      <pc:sldChg chg="addSp delSp modSp">
        <pc:chgData name="Mica Nicole Nellis" userId="S::mnn49@nau.edu::5f20adf3-492e-4e22-8d59-1b443793dbb5" providerId="AD" clId="Web-{722FFEF2-76E9-4A42-B70B-04F62D4D443B}" dt="2023-09-22T03:44:22.582" v="138"/>
        <pc:sldMkLst>
          <pc:docMk/>
          <pc:sldMk cId="3092398019" sldId="262"/>
        </pc:sldMkLst>
        <pc:spChg chg="add del mod">
          <ac:chgData name="Mica Nicole Nellis" userId="S::mnn49@nau.edu::5f20adf3-492e-4e22-8d59-1b443793dbb5" providerId="AD" clId="Web-{722FFEF2-76E9-4A42-B70B-04F62D4D443B}" dt="2023-09-22T03:44:22.582" v="138"/>
          <ac:spMkLst>
            <pc:docMk/>
            <pc:sldMk cId="3092398019" sldId="262"/>
            <ac:spMk id="5" creationId="{E6031BC3-BCCD-1A41-4D19-29B8A307B3A7}"/>
          </ac:spMkLst>
        </pc:spChg>
        <pc:spChg chg="add del mod">
          <ac:chgData name="Mica Nicole Nellis" userId="S::mnn49@nau.edu::5f20adf3-492e-4e22-8d59-1b443793dbb5" providerId="AD" clId="Web-{722FFEF2-76E9-4A42-B70B-04F62D4D443B}" dt="2023-09-22T03:44:22.582" v="138"/>
          <ac:spMkLst>
            <pc:docMk/>
            <pc:sldMk cId="3092398019" sldId="262"/>
            <ac:spMk id="6" creationId="{627A5DF9-39FB-A2F8-E992-7AC8BD26BB12}"/>
          </ac:spMkLst>
        </pc:spChg>
      </pc:sldChg>
      <pc:sldChg chg="addSp delSp modSp">
        <pc:chgData name="Mica Nicole Nellis" userId="S::mnn49@nau.edu::5f20adf3-492e-4e22-8d59-1b443793dbb5" providerId="AD" clId="Web-{722FFEF2-76E9-4A42-B70B-04F62D4D443B}" dt="2023-09-22T03:44:22.582" v="138"/>
        <pc:sldMkLst>
          <pc:docMk/>
          <pc:sldMk cId="2385467604" sldId="263"/>
        </pc:sldMkLst>
        <pc:spChg chg="add del mod">
          <ac:chgData name="Mica Nicole Nellis" userId="S::mnn49@nau.edu::5f20adf3-492e-4e22-8d59-1b443793dbb5" providerId="AD" clId="Web-{722FFEF2-76E9-4A42-B70B-04F62D4D443B}" dt="2023-09-22T03:44:22.582" v="138"/>
          <ac:spMkLst>
            <pc:docMk/>
            <pc:sldMk cId="2385467604" sldId="263"/>
            <ac:spMk id="4" creationId="{A4C5B007-B6F0-F8EF-DD1C-9C5BDC222E92}"/>
          </ac:spMkLst>
        </pc:spChg>
        <pc:spChg chg="add del mod">
          <ac:chgData name="Mica Nicole Nellis" userId="S::mnn49@nau.edu::5f20adf3-492e-4e22-8d59-1b443793dbb5" providerId="AD" clId="Web-{722FFEF2-76E9-4A42-B70B-04F62D4D443B}" dt="2023-09-22T03:44:22.582" v="138"/>
          <ac:spMkLst>
            <pc:docMk/>
            <pc:sldMk cId="2385467604" sldId="263"/>
            <ac:spMk id="14" creationId="{9A333C84-2363-C2FC-3118-B4D7F089B4CD}"/>
          </ac:spMkLst>
        </pc:spChg>
      </pc:sldChg>
      <pc:sldChg chg="addSp delSp modSp">
        <pc:chgData name="Mica Nicole Nellis" userId="S::mnn49@nau.edu::5f20adf3-492e-4e22-8d59-1b443793dbb5" providerId="AD" clId="Web-{722FFEF2-76E9-4A42-B70B-04F62D4D443B}" dt="2023-09-22T03:44:22.582" v="138"/>
        <pc:sldMkLst>
          <pc:docMk/>
          <pc:sldMk cId="1033134471" sldId="264"/>
        </pc:sldMkLst>
        <pc:spChg chg="add del mod">
          <ac:chgData name="Mica Nicole Nellis" userId="S::mnn49@nau.edu::5f20adf3-492e-4e22-8d59-1b443793dbb5" providerId="AD" clId="Web-{722FFEF2-76E9-4A42-B70B-04F62D4D443B}" dt="2023-09-22T03:44:22.582" v="138"/>
          <ac:spMkLst>
            <pc:docMk/>
            <pc:sldMk cId="1033134471" sldId="264"/>
            <ac:spMk id="9" creationId="{4DABBD08-20FA-04C0-B7B6-063011274B43}"/>
          </ac:spMkLst>
        </pc:spChg>
        <pc:spChg chg="add del mod">
          <ac:chgData name="Mica Nicole Nellis" userId="S::mnn49@nau.edu::5f20adf3-492e-4e22-8d59-1b443793dbb5" providerId="AD" clId="Web-{722FFEF2-76E9-4A42-B70B-04F62D4D443B}" dt="2023-09-22T03:44:22.582" v="138"/>
          <ac:spMkLst>
            <pc:docMk/>
            <pc:sldMk cId="1033134471" sldId="264"/>
            <ac:spMk id="12" creationId="{51F762D1-DD5E-5C05-0CCD-A31FDB1A745F}"/>
          </ac:spMkLst>
        </pc:spChg>
      </pc:sldChg>
      <pc:sldChg chg="addSp delSp modSp">
        <pc:chgData name="Mica Nicole Nellis" userId="S::mnn49@nau.edu::5f20adf3-492e-4e22-8d59-1b443793dbb5" providerId="AD" clId="Web-{722FFEF2-76E9-4A42-B70B-04F62D4D443B}" dt="2023-09-22T03:44:22.582" v="138"/>
        <pc:sldMkLst>
          <pc:docMk/>
          <pc:sldMk cId="1933189028" sldId="265"/>
        </pc:sldMkLst>
        <pc:spChg chg="add del mod">
          <ac:chgData name="Mica Nicole Nellis" userId="S::mnn49@nau.edu::5f20adf3-492e-4e22-8d59-1b443793dbb5" providerId="AD" clId="Web-{722FFEF2-76E9-4A42-B70B-04F62D4D443B}" dt="2023-09-22T03:44:22.582" v="138"/>
          <ac:spMkLst>
            <pc:docMk/>
            <pc:sldMk cId="1933189028" sldId="265"/>
            <ac:spMk id="4" creationId="{5118EDF1-B965-6119-1BD1-FC568E950AF7}"/>
          </ac:spMkLst>
        </pc:spChg>
        <pc:spChg chg="add del mod">
          <ac:chgData name="Mica Nicole Nellis" userId="S::mnn49@nau.edu::5f20adf3-492e-4e22-8d59-1b443793dbb5" providerId="AD" clId="Web-{722FFEF2-76E9-4A42-B70B-04F62D4D443B}" dt="2023-09-22T03:42:45.283" v="128"/>
          <ac:spMkLst>
            <pc:docMk/>
            <pc:sldMk cId="1933189028" sldId="265"/>
            <ac:spMk id="5" creationId="{CA02DC2D-826D-3CD2-9568-94A0ED3A10F5}"/>
          </ac:spMkLst>
        </pc:spChg>
      </pc:sldChg>
      <pc:sldChg chg="addSp delSp modSp ord">
        <pc:chgData name="Mica Nicole Nellis" userId="S::mnn49@nau.edu::5f20adf3-492e-4e22-8d59-1b443793dbb5" providerId="AD" clId="Web-{722FFEF2-76E9-4A42-B70B-04F62D4D443B}" dt="2023-09-22T03:44:22.582" v="138"/>
        <pc:sldMkLst>
          <pc:docMk/>
          <pc:sldMk cId="4216382152" sldId="266"/>
        </pc:sldMkLst>
        <pc:spChg chg="add del mod">
          <ac:chgData name="Mica Nicole Nellis" userId="S::mnn49@nau.edu::5f20adf3-492e-4e22-8d59-1b443793dbb5" providerId="AD" clId="Web-{722FFEF2-76E9-4A42-B70B-04F62D4D443B}" dt="2023-09-22T03:44:22.582" v="138"/>
          <ac:spMkLst>
            <pc:docMk/>
            <pc:sldMk cId="4216382152" sldId="266"/>
            <ac:spMk id="4" creationId="{FDCDC6C7-87D3-C35A-FF4C-F91C5E2E57B3}"/>
          </ac:spMkLst>
        </pc:spChg>
        <pc:spChg chg="add del mod">
          <ac:chgData name="Mica Nicole Nellis" userId="S::mnn49@nau.edu::5f20adf3-492e-4e22-8d59-1b443793dbb5" providerId="AD" clId="Web-{722FFEF2-76E9-4A42-B70B-04F62D4D443B}" dt="2023-09-22T03:44:22.582" v="138"/>
          <ac:spMkLst>
            <pc:docMk/>
            <pc:sldMk cId="4216382152" sldId="266"/>
            <ac:spMk id="5" creationId="{F527D730-F050-4F90-9921-4433ED640BB2}"/>
          </ac:spMkLst>
        </pc:spChg>
      </pc:sldChg>
      <pc:sldChg chg="addSp delSp modSp">
        <pc:chgData name="Mica Nicole Nellis" userId="S::mnn49@nau.edu::5f20adf3-492e-4e22-8d59-1b443793dbb5" providerId="AD" clId="Web-{722FFEF2-76E9-4A42-B70B-04F62D4D443B}" dt="2023-09-22T03:44:22.582" v="138"/>
        <pc:sldMkLst>
          <pc:docMk/>
          <pc:sldMk cId="2915629831" sldId="272"/>
        </pc:sldMkLst>
        <pc:spChg chg="add del mod">
          <ac:chgData name="Mica Nicole Nellis" userId="S::mnn49@nau.edu::5f20adf3-492e-4e22-8d59-1b443793dbb5" providerId="AD" clId="Web-{722FFEF2-76E9-4A42-B70B-04F62D4D443B}" dt="2023-09-22T03:44:22.582" v="138"/>
          <ac:spMkLst>
            <pc:docMk/>
            <pc:sldMk cId="2915629831" sldId="272"/>
            <ac:spMk id="4" creationId="{1290EA82-2910-80A5-ECD8-76E6DD7BC52C}"/>
          </ac:spMkLst>
        </pc:spChg>
        <pc:spChg chg="add del mod">
          <ac:chgData name="Mica Nicole Nellis" userId="S::mnn49@nau.edu::5f20adf3-492e-4e22-8d59-1b443793dbb5" providerId="AD" clId="Web-{722FFEF2-76E9-4A42-B70B-04F62D4D443B}" dt="2023-09-22T03:42:45.283" v="128"/>
          <ac:spMkLst>
            <pc:docMk/>
            <pc:sldMk cId="2915629831" sldId="272"/>
            <ac:spMk id="5" creationId="{291EAB73-FA30-5725-8F91-5FC5866F0436}"/>
          </ac:spMkLst>
        </pc:spChg>
      </pc:sldChg>
      <pc:sldChg chg="addSp delSp modSp">
        <pc:chgData name="Mica Nicole Nellis" userId="S::mnn49@nau.edu::5f20adf3-492e-4e22-8d59-1b443793dbb5" providerId="AD" clId="Web-{722FFEF2-76E9-4A42-B70B-04F62D4D443B}" dt="2023-09-22T03:44:22.582" v="138"/>
        <pc:sldMkLst>
          <pc:docMk/>
          <pc:sldMk cId="2776489451" sldId="273"/>
        </pc:sldMkLst>
        <pc:spChg chg="add del mod">
          <ac:chgData name="Mica Nicole Nellis" userId="S::mnn49@nau.edu::5f20adf3-492e-4e22-8d59-1b443793dbb5" providerId="AD" clId="Web-{722FFEF2-76E9-4A42-B70B-04F62D4D443B}" dt="2023-09-22T03:44:22.582" v="138"/>
          <ac:spMkLst>
            <pc:docMk/>
            <pc:sldMk cId="2776489451" sldId="273"/>
            <ac:spMk id="4" creationId="{9EA6F9EB-41C2-3BDD-ED92-7759097D4544}"/>
          </ac:spMkLst>
        </pc:spChg>
        <pc:spChg chg="add del mod">
          <ac:chgData name="Mica Nicole Nellis" userId="S::mnn49@nau.edu::5f20adf3-492e-4e22-8d59-1b443793dbb5" providerId="AD" clId="Web-{722FFEF2-76E9-4A42-B70B-04F62D4D443B}" dt="2023-09-22T03:42:45.283" v="128"/>
          <ac:spMkLst>
            <pc:docMk/>
            <pc:sldMk cId="2776489451" sldId="273"/>
            <ac:spMk id="5" creationId="{36D2C7F5-A82D-D3C5-C7D7-44F7F8A4D8EB}"/>
          </ac:spMkLst>
        </pc:spChg>
      </pc:sldChg>
      <pc:sldChg chg="addSp delSp modSp">
        <pc:chgData name="Mica Nicole Nellis" userId="S::mnn49@nau.edu::5f20adf3-492e-4e22-8d59-1b443793dbb5" providerId="AD" clId="Web-{722FFEF2-76E9-4A42-B70B-04F62D4D443B}" dt="2023-09-22T03:42:45.283" v="128"/>
        <pc:sldMkLst>
          <pc:docMk/>
          <pc:sldMk cId="2162228732" sldId="274"/>
        </pc:sldMkLst>
        <pc:spChg chg="add del mod">
          <ac:chgData name="Mica Nicole Nellis" userId="S::mnn49@nau.edu::5f20adf3-492e-4e22-8d59-1b443793dbb5" providerId="AD" clId="Web-{722FFEF2-76E9-4A42-B70B-04F62D4D443B}" dt="2023-09-22T03:42:45.283" v="128"/>
          <ac:spMkLst>
            <pc:docMk/>
            <pc:sldMk cId="2162228732" sldId="274"/>
            <ac:spMk id="4" creationId="{719E7D63-B495-CA65-0D2B-88AD9BEA95CB}"/>
          </ac:spMkLst>
        </pc:spChg>
        <pc:spChg chg="add del mod">
          <ac:chgData name="Mica Nicole Nellis" userId="S::mnn49@nau.edu::5f20adf3-492e-4e22-8d59-1b443793dbb5" providerId="AD" clId="Web-{722FFEF2-76E9-4A42-B70B-04F62D4D443B}" dt="2023-09-22T03:42:45.283" v="128"/>
          <ac:spMkLst>
            <pc:docMk/>
            <pc:sldMk cId="2162228732" sldId="274"/>
            <ac:spMk id="5" creationId="{C1053D3E-E9EF-4410-206B-F76CE7DAA693}"/>
          </ac:spMkLst>
        </pc:spChg>
      </pc:sldChg>
      <pc:sldChg chg="addSp delSp modSp">
        <pc:chgData name="Mica Nicole Nellis" userId="S::mnn49@nau.edu::5f20adf3-492e-4e22-8d59-1b443793dbb5" providerId="AD" clId="Web-{722FFEF2-76E9-4A42-B70B-04F62D4D443B}" dt="2023-09-22T03:44:22.582" v="138"/>
        <pc:sldMkLst>
          <pc:docMk/>
          <pc:sldMk cId="3093531844" sldId="275"/>
        </pc:sldMkLst>
        <pc:spChg chg="add del mod">
          <ac:chgData name="Mica Nicole Nellis" userId="S::mnn49@nau.edu::5f20adf3-492e-4e22-8d59-1b443793dbb5" providerId="AD" clId="Web-{722FFEF2-76E9-4A42-B70B-04F62D4D443B}" dt="2023-09-22T03:44:22.582" v="138"/>
          <ac:spMkLst>
            <pc:docMk/>
            <pc:sldMk cId="3093531844" sldId="275"/>
            <ac:spMk id="3" creationId="{106CC82A-3782-9C9A-4BA9-9AF1FE0D4D52}"/>
          </ac:spMkLst>
        </pc:spChg>
        <pc:spChg chg="add del mod">
          <ac:chgData name="Mica Nicole Nellis" userId="S::mnn49@nau.edu::5f20adf3-492e-4e22-8d59-1b443793dbb5" providerId="AD" clId="Web-{722FFEF2-76E9-4A42-B70B-04F62D4D443B}" dt="2023-09-22T03:42:45.283" v="128"/>
          <ac:spMkLst>
            <pc:docMk/>
            <pc:sldMk cId="3093531844" sldId="275"/>
            <ac:spMk id="4" creationId="{1B0CCB18-C8A6-DA73-878C-41DC6503149F}"/>
          </ac:spMkLst>
        </pc:spChg>
      </pc:sldChg>
      <pc:sldChg chg="addSp delSp modSp">
        <pc:chgData name="Mica Nicole Nellis" userId="S::mnn49@nau.edu::5f20adf3-492e-4e22-8d59-1b443793dbb5" providerId="AD" clId="Web-{722FFEF2-76E9-4A42-B70B-04F62D4D443B}" dt="2023-09-22T03:44:22.582" v="138"/>
        <pc:sldMkLst>
          <pc:docMk/>
          <pc:sldMk cId="3804218782" sldId="276"/>
        </pc:sldMkLst>
        <pc:spChg chg="add del mod">
          <ac:chgData name="Mica Nicole Nellis" userId="S::mnn49@nau.edu::5f20adf3-492e-4e22-8d59-1b443793dbb5" providerId="AD" clId="Web-{722FFEF2-76E9-4A42-B70B-04F62D4D443B}" dt="2023-09-22T03:44:22.582" v="138"/>
          <ac:spMkLst>
            <pc:docMk/>
            <pc:sldMk cId="3804218782" sldId="276"/>
            <ac:spMk id="4" creationId="{A95B8A81-EA22-4397-E92C-179B0039D00C}"/>
          </ac:spMkLst>
        </pc:spChg>
        <pc:spChg chg="add del mod">
          <ac:chgData name="Mica Nicole Nellis" userId="S::mnn49@nau.edu::5f20adf3-492e-4e22-8d59-1b443793dbb5" providerId="AD" clId="Web-{722FFEF2-76E9-4A42-B70B-04F62D4D443B}" dt="2023-09-22T03:44:22.582" v="138"/>
          <ac:spMkLst>
            <pc:docMk/>
            <pc:sldMk cId="3804218782" sldId="276"/>
            <ac:spMk id="5" creationId="{41070CE4-794E-3C47-1E02-5AD03C104061}"/>
          </ac:spMkLst>
        </pc:spChg>
      </pc:sldChg>
      <pc:sldChg chg="addSp delSp modSp">
        <pc:chgData name="Mica Nicole Nellis" userId="S::mnn49@nau.edu::5f20adf3-492e-4e22-8d59-1b443793dbb5" providerId="AD" clId="Web-{722FFEF2-76E9-4A42-B70B-04F62D4D443B}" dt="2023-09-22T03:44:22.582" v="138"/>
        <pc:sldMkLst>
          <pc:docMk/>
          <pc:sldMk cId="13541937" sldId="277"/>
        </pc:sldMkLst>
        <pc:spChg chg="add del mod">
          <ac:chgData name="Mica Nicole Nellis" userId="S::mnn49@nau.edu::5f20adf3-492e-4e22-8d59-1b443793dbb5" providerId="AD" clId="Web-{722FFEF2-76E9-4A42-B70B-04F62D4D443B}" dt="2023-09-22T03:44:22.582" v="138"/>
          <ac:spMkLst>
            <pc:docMk/>
            <pc:sldMk cId="13541937" sldId="277"/>
            <ac:spMk id="4" creationId="{3438AE80-854A-395E-D171-EC03AD94C8C2}"/>
          </ac:spMkLst>
        </pc:spChg>
        <pc:spChg chg="add del mod">
          <ac:chgData name="Mica Nicole Nellis" userId="S::mnn49@nau.edu::5f20adf3-492e-4e22-8d59-1b443793dbb5" providerId="AD" clId="Web-{722FFEF2-76E9-4A42-B70B-04F62D4D443B}" dt="2023-09-22T03:44:22.582" v="138"/>
          <ac:spMkLst>
            <pc:docMk/>
            <pc:sldMk cId="13541937" sldId="277"/>
            <ac:spMk id="5" creationId="{ED6498BD-91BA-2C38-9CEA-3BBD62D10F09}"/>
          </ac:spMkLst>
        </pc:spChg>
      </pc:sldChg>
      <pc:sldChg chg="addSp delSp modSp">
        <pc:chgData name="Mica Nicole Nellis" userId="S::mnn49@nau.edu::5f20adf3-492e-4e22-8d59-1b443793dbb5" providerId="AD" clId="Web-{722FFEF2-76E9-4A42-B70B-04F62D4D443B}" dt="2023-09-22T03:44:22.582" v="138"/>
        <pc:sldMkLst>
          <pc:docMk/>
          <pc:sldMk cId="1106076964" sldId="278"/>
        </pc:sldMkLst>
        <pc:spChg chg="add del mod">
          <ac:chgData name="Mica Nicole Nellis" userId="S::mnn49@nau.edu::5f20adf3-492e-4e22-8d59-1b443793dbb5" providerId="AD" clId="Web-{722FFEF2-76E9-4A42-B70B-04F62D4D443B}" dt="2023-09-22T03:44:22.582" v="138"/>
          <ac:spMkLst>
            <pc:docMk/>
            <pc:sldMk cId="1106076964" sldId="278"/>
            <ac:spMk id="4" creationId="{9F7F2391-B4FD-1F66-E04C-AFA780C14E60}"/>
          </ac:spMkLst>
        </pc:spChg>
        <pc:spChg chg="add del mod">
          <ac:chgData name="Mica Nicole Nellis" userId="S::mnn49@nau.edu::5f20adf3-492e-4e22-8d59-1b443793dbb5" providerId="AD" clId="Web-{722FFEF2-76E9-4A42-B70B-04F62D4D443B}" dt="2023-09-22T03:44:22.582" v="138"/>
          <ac:spMkLst>
            <pc:docMk/>
            <pc:sldMk cId="1106076964" sldId="278"/>
            <ac:spMk id="5" creationId="{009302D8-1D4D-BCDC-66A3-2D428BE9BBD3}"/>
          </ac:spMkLst>
        </pc:spChg>
      </pc:sldChg>
      <pc:sldChg chg="addSp delSp modSp">
        <pc:chgData name="Mica Nicole Nellis" userId="S::mnn49@nau.edu::5f20adf3-492e-4e22-8d59-1b443793dbb5" providerId="AD" clId="Web-{722FFEF2-76E9-4A42-B70B-04F62D4D443B}" dt="2023-09-22T03:44:22.582" v="138"/>
        <pc:sldMkLst>
          <pc:docMk/>
          <pc:sldMk cId="1524028602" sldId="279"/>
        </pc:sldMkLst>
        <pc:spChg chg="mod">
          <ac:chgData name="Mica Nicole Nellis" userId="S::mnn49@nau.edu::5f20adf3-492e-4e22-8d59-1b443793dbb5" providerId="AD" clId="Web-{722FFEF2-76E9-4A42-B70B-04F62D4D443B}" dt="2023-09-22T03:38:31.747" v="68" actId="20577"/>
          <ac:spMkLst>
            <pc:docMk/>
            <pc:sldMk cId="1524028602" sldId="279"/>
            <ac:spMk id="3" creationId="{59636911-F8AB-8F81-1E05-D30322E09ADB}"/>
          </ac:spMkLst>
        </pc:spChg>
        <pc:spChg chg="add del mod">
          <ac:chgData name="Mica Nicole Nellis" userId="S::mnn49@nau.edu::5f20adf3-492e-4e22-8d59-1b443793dbb5" providerId="AD" clId="Web-{722FFEF2-76E9-4A42-B70B-04F62D4D443B}" dt="2023-09-22T03:44:22.582" v="138"/>
          <ac:spMkLst>
            <pc:docMk/>
            <pc:sldMk cId="1524028602" sldId="279"/>
            <ac:spMk id="4" creationId="{CB3FF67D-FB4B-269D-5B92-0AF2F13902BC}"/>
          </ac:spMkLst>
        </pc:spChg>
        <pc:spChg chg="add del mod">
          <ac:chgData name="Mica Nicole Nellis" userId="S::mnn49@nau.edu::5f20adf3-492e-4e22-8d59-1b443793dbb5" providerId="AD" clId="Web-{722FFEF2-76E9-4A42-B70B-04F62D4D443B}" dt="2023-09-22T03:44:22.582" v="138"/>
          <ac:spMkLst>
            <pc:docMk/>
            <pc:sldMk cId="1524028602" sldId="279"/>
            <ac:spMk id="5" creationId="{72DF3820-8883-677F-8EE1-69BF9021FE3C}"/>
          </ac:spMkLst>
        </pc:spChg>
      </pc:sldChg>
      <pc:sldChg chg="addSp delSp modSp">
        <pc:chgData name="Mica Nicole Nellis" userId="S::mnn49@nau.edu::5f20adf3-492e-4e22-8d59-1b443793dbb5" providerId="AD" clId="Web-{722FFEF2-76E9-4A42-B70B-04F62D4D443B}" dt="2023-09-22T03:44:22.582" v="138"/>
        <pc:sldMkLst>
          <pc:docMk/>
          <pc:sldMk cId="1154779952" sldId="280"/>
        </pc:sldMkLst>
        <pc:spChg chg="add del mod">
          <ac:chgData name="Mica Nicole Nellis" userId="S::mnn49@nau.edu::5f20adf3-492e-4e22-8d59-1b443793dbb5" providerId="AD" clId="Web-{722FFEF2-76E9-4A42-B70B-04F62D4D443B}" dt="2023-09-22T03:44:22.582" v="138"/>
          <ac:spMkLst>
            <pc:docMk/>
            <pc:sldMk cId="1154779952" sldId="280"/>
            <ac:spMk id="4" creationId="{E6D1C498-2475-5C17-9CE8-0478008A3FC7}"/>
          </ac:spMkLst>
        </pc:spChg>
        <pc:spChg chg="add del mod">
          <ac:chgData name="Mica Nicole Nellis" userId="S::mnn49@nau.edu::5f20adf3-492e-4e22-8d59-1b443793dbb5" providerId="AD" clId="Web-{722FFEF2-76E9-4A42-B70B-04F62D4D443B}" dt="2023-09-22T03:44:22.582" v="138"/>
          <ac:spMkLst>
            <pc:docMk/>
            <pc:sldMk cId="1154779952" sldId="280"/>
            <ac:spMk id="5" creationId="{658338E1-E54B-0FD7-136D-0AA86BC4B8AB}"/>
          </ac:spMkLst>
        </pc:spChg>
      </pc:sldChg>
      <pc:sldChg chg="addSp delSp modSp">
        <pc:chgData name="Mica Nicole Nellis" userId="S::mnn49@nau.edu::5f20adf3-492e-4e22-8d59-1b443793dbb5" providerId="AD" clId="Web-{722FFEF2-76E9-4A42-B70B-04F62D4D443B}" dt="2023-09-22T03:44:22.582" v="138"/>
        <pc:sldMkLst>
          <pc:docMk/>
          <pc:sldMk cId="3546716394" sldId="281"/>
        </pc:sldMkLst>
        <pc:spChg chg="add del mod">
          <ac:chgData name="Mica Nicole Nellis" userId="S::mnn49@nau.edu::5f20adf3-492e-4e22-8d59-1b443793dbb5" providerId="AD" clId="Web-{722FFEF2-76E9-4A42-B70B-04F62D4D443B}" dt="2023-09-22T03:44:22.582" v="138"/>
          <ac:spMkLst>
            <pc:docMk/>
            <pc:sldMk cId="3546716394" sldId="281"/>
            <ac:spMk id="4" creationId="{CDCA0A34-CF78-3959-1BA0-C40DD3650499}"/>
          </ac:spMkLst>
        </pc:spChg>
        <pc:spChg chg="add del mod">
          <ac:chgData name="Mica Nicole Nellis" userId="S::mnn49@nau.edu::5f20adf3-492e-4e22-8d59-1b443793dbb5" providerId="AD" clId="Web-{722FFEF2-76E9-4A42-B70B-04F62D4D443B}" dt="2023-09-22T03:44:22.582" v="138"/>
          <ac:spMkLst>
            <pc:docMk/>
            <pc:sldMk cId="3546716394" sldId="281"/>
            <ac:spMk id="6" creationId="{D22F1A43-5247-AD1D-C945-F957E8525810}"/>
          </ac:spMkLst>
        </pc:spChg>
      </pc:sldChg>
      <pc:sldChg chg="addSp delSp modSp">
        <pc:chgData name="Mica Nicole Nellis" userId="S::mnn49@nau.edu::5f20adf3-492e-4e22-8d59-1b443793dbb5" providerId="AD" clId="Web-{722FFEF2-76E9-4A42-B70B-04F62D4D443B}" dt="2023-09-22T03:44:22.582" v="138"/>
        <pc:sldMkLst>
          <pc:docMk/>
          <pc:sldMk cId="2892707853" sldId="283"/>
        </pc:sldMkLst>
        <pc:spChg chg="add del mod">
          <ac:chgData name="Mica Nicole Nellis" userId="S::mnn49@nau.edu::5f20adf3-492e-4e22-8d59-1b443793dbb5" providerId="AD" clId="Web-{722FFEF2-76E9-4A42-B70B-04F62D4D443B}" dt="2023-09-22T03:44:22.582" v="138"/>
          <ac:spMkLst>
            <pc:docMk/>
            <pc:sldMk cId="2892707853" sldId="283"/>
            <ac:spMk id="3" creationId="{A7C33E1A-0C9F-B249-C624-CA7C1E78F127}"/>
          </ac:spMkLst>
        </pc:spChg>
        <pc:spChg chg="add del mod">
          <ac:chgData name="Mica Nicole Nellis" userId="S::mnn49@nau.edu::5f20adf3-492e-4e22-8d59-1b443793dbb5" providerId="AD" clId="Web-{722FFEF2-76E9-4A42-B70B-04F62D4D443B}" dt="2023-09-22T03:44:22.582" v="138"/>
          <ac:spMkLst>
            <pc:docMk/>
            <pc:sldMk cId="2892707853" sldId="283"/>
            <ac:spMk id="5" creationId="{96B72320-20C3-AE31-A63A-ADB20621EC5E}"/>
          </ac:spMkLst>
        </pc:spChg>
      </pc:sldChg>
      <pc:sldChg chg="addSp delSp modSp">
        <pc:chgData name="Mica Nicole Nellis" userId="S::mnn49@nau.edu::5f20adf3-492e-4e22-8d59-1b443793dbb5" providerId="AD" clId="Web-{722FFEF2-76E9-4A42-B70B-04F62D4D443B}" dt="2023-09-22T03:44:22.582" v="138"/>
        <pc:sldMkLst>
          <pc:docMk/>
          <pc:sldMk cId="3962625127" sldId="284"/>
        </pc:sldMkLst>
        <pc:spChg chg="add del mod">
          <ac:chgData name="Mica Nicole Nellis" userId="S::mnn49@nau.edu::5f20adf3-492e-4e22-8d59-1b443793dbb5" providerId="AD" clId="Web-{722FFEF2-76E9-4A42-B70B-04F62D4D443B}" dt="2023-09-22T03:44:22.582" v="138"/>
          <ac:spMkLst>
            <pc:docMk/>
            <pc:sldMk cId="3962625127" sldId="284"/>
            <ac:spMk id="4" creationId="{32A3A226-8D4A-E242-5582-9BE3C0AD4CD7}"/>
          </ac:spMkLst>
        </pc:spChg>
        <pc:spChg chg="add del mod">
          <ac:chgData name="Mica Nicole Nellis" userId="S::mnn49@nau.edu::5f20adf3-492e-4e22-8d59-1b443793dbb5" providerId="AD" clId="Web-{722FFEF2-76E9-4A42-B70B-04F62D4D443B}" dt="2023-09-22T03:44:22.582" v="138"/>
          <ac:spMkLst>
            <pc:docMk/>
            <pc:sldMk cId="3962625127" sldId="284"/>
            <ac:spMk id="5" creationId="{E6031BC3-BCCD-1A41-4D19-29B8A307B3A7}"/>
          </ac:spMkLst>
        </pc:spChg>
      </pc:sldChg>
      <pc:sldChg chg="addSp delSp modSp">
        <pc:chgData name="Mica Nicole Nellis" userId="S::mnn49@nau.edu::5f20adf3-492e-4e22-8d59-1b443793dbb5" providerId="AD" clId="Web-{722FFEF2-76E9-4A42-B70B-04F62D4D443B}" dt="2023-09-22T03:44:22.582" v="138"/>
        <pc:sldMkLst>
          <pc:docMk/>
          <pc:sldMk cId="1686722893" sldId="285"/>
        </pc:sldMkLst>
        <pc:spChg chg="add del mod">
          <ac:chgData name="Mica Nicole Nellis" userId="S::mnn49@nau.edu::5f20adf3-492e-4e22-8d59-1b443793dbb5" providerId="AD" clId="Web-{722FFEF2-76E9-4A42-B70B-04F62D4D443B}" dt="2023-09-22T03:44:22.582" v="138"/>
          <ac:spMkLst>
            <pc:docMk/>
            <pc:sldMk cId="1686722893" sldId="285"/>
            <ac:spMk id="3" creationId="{2B475F12-8841-5AAC-B1DA-637FAB2A5AEE}"/>
          </ac:spMkLst>
        </pc:spChg>
        <pc:spChg chg="add del mod">
          <ac:chgData name="Mica Nicole Nellis" userId="S::mnn49@nau.edu::5f20adf3-492e-4e22-8d59-1b443793dbb5" providerId="AD" clId="Web-{722FFEF2-76E9-4A42-B70B-04F62D4D443B}" dt="2023-09-22T03:44:22.582" v="138"/>
          <ac:spMkLst>
            <pc:docMk/>
            <pc:sldMk cId="1686722893" sldId="285"/>
            <ac:spMk id="5" creationId="{96B72320-20C3-AE31-A63A-ADB20621EC5E}"/>
          </ac:spMkLst>
        </pc:spChg>
      </pc:sldChg>
      <pc:sldChg chg="addSp delSp modSp">
        <pc:chgData name="Mica Nicole Nellis" userId="S::mnn49@nau.edu::5f20adf3-492e-4e22-8d59-1b443793dbb5" providerId="AD" clId="Web-{722FFEF2-76E9-4A42-B70B-04F62D4D443B}" dt="2023-09-22T03:44:22.582" v="138"/>
        <pc:sldMkLst>
          <pc:docMk/>
          <pc:sldMk cId="1329069681" sldId="286"/>
        </pc:sldMkLst>
        <pc:spChg chg="add del mod">
          <ac:chgData name="Mica Nicole Nellis" userId="S::mnn49@nau.edu::5f20adf3-492e-4e22-8d59-1b443793dbb5" providerId="AD" clId="Web-{722FFEF2-76E9-4A42-B70B-04F62D4D443B}" dt="2023-09-22T03:44:22.582" v="138"/>
          <ac:spMkLst>
            <pc:docMk/>
            <pc:sldMk cId="1329069681" sldId="286"/>
            <ac:spMk id="3" creationId="{D103D705-9ACB-2C04-9AE0-D9DFC88F730F}"/>
          </ac:spMkLst>
        </pc:spChg>
        <pc:spChg chg="add del mod">
          <ac:chgData name="Mica Nicole Nellis" userId="S::mnn49@nau.edu::5f20adf3-492e-4e22-8d59-1b443793dbb5" providerId="AD" clId="Web-{722FFEF2-76E9-4A42-B70B-04F62D4D443B}" dt="2023-09-22T03:44:22.582" v="138"/>
          <ac:spMkLst>
            <pc:docMk/>
            <pc:sldMk cId="1329069681" sldId="286"/>
            <ac:spMk id="5" creationId="{E6031BC3-BCCD-1A41-4D19-29B8A307B3A7}"/>
          </ac:spMkLst>
        </pc:spChg>
      </pc:sldChg>
      <pc:sldChg chg="addSp delSp modSp">
        <pc:chgData name="Mica Nicole Nellis" userId="S::mnn49@nau.edu::5f20adf3-492e-4e22-8d59-1b443793dbb5" providerId="AD" clId="Web-{722FFEF2-76E9-4A42-B70B-04F62D4D443B}" dt="2023-09-22T03:44:22.582" v="138"/>
        <pc:sldMkLst>
          <pc:docMk/>
          <pc:sldMk cId="509256826" sldId="287"/>
        </pc:sldMkLst>
        <pc:spChg chg="add del mod">
          <ac:chgData name="Mica Nicole Nellis" userId="S::mnn49@nau.edu::5f20adf3-492e-4e22-8d59-1b443793dbb5" providerId="AD" clId="Web-{722FFEF2-76E9-4A42-B70B-04F62D4D443B}" dt="2023-09-22T03:44:22.582" v="138"/>
          <ac:spMkLst>
            <pc:docMk/>
            <pc:sldMk cId="509256826" sldId="287"/>
            <ac:spMk id="4" creationId="{FA419441-39D3-FBD0-7037-1FEA3AEAA383}"/>
          </ac:spMkLst>
        </pc:spChg>
        <pc:spChg chg="add del mod">
          <ac:chgData name="Mica Nicole Nellis" userId="S::mnn49@nau.edu::5f20adf3-492e-4e22-8d59-1b443793dbb5" providerId="AD" clId="Web-{722FFEF2-76E9-4A42-B70B-04F62D4D443B}" dt="2023-09-22T03:44:22.582" v="138"/>
          <ac:spMkLst>
            <pc:docMk/>
            <pc:sldMk cId="509256826" sldId="287"/>
            <ac:spMk id="5" creationId="{E6031BC3-BCCD-1A41-4D19-29B8A307B3A7}"/>
          </ac:spMkLst>
        </pc:spChg>
      </pc:sldChg>
      <pc:sldChg chg="addSp delSp modSp">
        <pc:chgData name="Mica Nicole Nellis" userId="S::mnn49@nau.edu::5f20adf3-492e-4e22-8d59-1b443793dbb5" providerId="AD" clId="Web-{722FFEF2-76E9-4A42-B70B-04F62D4D443B}" dt="2023-09-22T03:46:57.460" v="141" actId="20577"/>
        <pc:sldMkLst>
          <pc:docMk/>
          <pc:sldMk cId="761309099" sldId="288"/>
        </pc:sldMkLst>
        <pc:spChg chg="add del mod">
          <ac:chgData name="Mica Nicole Nellis" userId="S::mnn49@nau.edu::5f20adf3-492e-4e22-8d59-1b443793dbb5" providerId="AD" clId="Web-{722FFEF2-76E9-4A42-B70B-04F62D4D443B}" dt="2023-09-22T03:44:22.582" v="138"/>
          <ac:spMkLst>
            <pc:docMk/>
            <pc:sldMk cId="761309099" sldId="288"/>
            <ac:spMk id="3" creationId="{DC082E14-D993-4F7D-AF4F-445D9132D392}"/>
          </ac:spMkLst>
        </pc:spChg>
        <pc:spChg chg="add del mod">
          <ac:chgData name="Mica Nicole Nellis" userId="S::mnn49@nau.edu::5f20adf3-492e-4e22-8d59-1b443793dbb5" providerId="AD" clId="Web-{722FFEF2-76E9-4A42-B70B-04F62D4D443B}" dt="2023-09-22T03:44:22.582" v="138"/>
          <ac:spMkLst>
            <pc:docMk/>
            <pc:sldMk cId="761309099" sldId="288"/>
            <ac:spMk id="9" creationId="{9F4B5692-46AC-0672-5FF6-BBA0AB4E6E2A}"/>
          </ac:spMkLst>
        </pc:spChg>
        <pc:spChg chg="mod">
          <ac:chgData name="Mica Nicole Nellis" userId="S::mnn49@nau.edu::5f20adf3-492e-4e22-8d59-1b443793dbb5" providerId="AD" clId="Web-{722FFEF2-76E9-4A42-B70B-04F62D4D443B}" dt="2023-09-22T03:46:57.460" v="141" actId="20577"/>
          <ac:spMkLst>
            <pc:docMk/>
            <pc:sldMk cId="761309099" sldId="288"/>
            <ac:spMk id="14" creationId="{EDC79B8F-BD91-2622-933E-216786BFC366}"/>
          </ac:spMkLst>
        </pc:spChg>
      </pc:sldChg>
      <pc:sldMasterChg chg="modSp mod modSldLayout">
        <pc:chgData name="Mica Nicole Nellis" userId="S::mnn49@nau.edu::5f20adf3-492e-4e22-8d59-1b443793dbb5" providerId="AD" clId="Web-{722FFEF2-76E9-4A42-B70B-04F62D4D443B}" dt="2023-09-22T03:44:22.582" v="138"/>
        <pc:sldMasterMkLst>
          <pc:docMk/>
          <pc:sldMasterMk cId="171715971" sldId="2147483696"/>
        </pc:sldMasterMkLst>
        <pc:spChg chg="mod">
          <ac:chgData name="Mica Nicole Nellis" userId="S::mnn49@nau.edu::5f20adf3-492e-4e22-8d59-1b443793dbb5" providerId="AD" clId="Web-{722FFEF2-76E9-4A42-B70B-04F62D4D443B}" dt="2023-09-22T03:44:22.582" v="138"/>
          <ac:spMkLst>
            <pc:docMk/>
            <pc:sldMasterMk cId="171715971" sldId="2147483696"/>
            <ac:spMk id="5" creationId="{00000000-0000-0000-0000-000000000000}"/>
          </ac:spMkLst>
        </pc:spChg>
        <pc:sldLayoutChg chg="modSp mod">
          <pc:chgData name="Mica Nicole Nellis" userId="S::mnn49@nau.edu::5f20adf3-492e-4e22-8d59-1b443793dbb5" providerId="AD" clId="Web-{722FFEF2-76E9-4A42-B70B-04F62D4D443B}" dt="2023-09-22T03:44:22.582" v="138"/>
          <pc:sldLayoutMkLst>
            <pc:docMk/>
            <pc:sldMasterMk cId="171715971" sldId="2147483696"/>
            <pc:sldLayoutMk cId="866956365" sldId="2147483697"/>
          </pc:sldLayoutMkLst>
          <pc:spChg chg="mod">
            <ac:chgData name="Mica Nicole Nellis" userId="S::mnn49@nau.edu::5f20adf3-492e-4e22-8d59-1b443793dbb5" providerId="AD" clId="Web-{722FFEF2-76E9-4A42-B70B-04F62D4D443B}" dt="2023-09-22T03:44:22.582" v="138"/>
            <ac:spMkLst>
              <pc:docMk/>
              <pc:sldMasterMk cId="171715971" sldId="2147483696"/>
              <pc:sldLayoutMk cId="866956365" sldId="2147483697"/>
              <ac:spMk id="5" creationId="{00000000-0000-0000-0000-000000000000}"/>
            </ac:spMkLst>
          </pc:spChg>
        </pc:sldLayoutChg>
        <pc:sldLayoutChg chg="modSp mod">
          <pc:chgData name="Mica Nicole Nellis" userId="S::mnn49@nau.edu::5f20adf3-492e-4e22-8d59-1b443793dbb5" providerId="AD" clId="Web-{722FFEF2-76E9-4A42-B70B-04F62D4D443B}" dt="2023-09-22T03:44:22.582" v="138"/>
          <pc:sldLayoutMkLst>
            <pc:docMk/>
            <pc:sldMasterMk cId="171715971" sldId="2147483696"/>
            <pc:sldLayoutMk cId="1725750067" sldId="2147483698"/>
          </pc:sldLayoutMkLst>
          <pc:spChg chg="mod">
            <ac:chgData name="Mica Nicole Nellis" userId="S::mnn49@nau.edu::5f20adf3-492e-4e22-8d59-1b443793dbb5" providerId="AD" clId="Web-{722FFEF2-76E9-4A42-B70B-04F62D4D443B}" dt="2023-09-22T03:44:22.582" v="138"/>
            <ac:spMkLst>
              <pc:docMk/>
              <pc:sldMasterMk cId="171715971" sldId="2147483696"/>
              <pc:sldLayoutMk cId="1725750067" sldId="2147483698"/>
              <ac:spMk id="5" creationId="{00000000-0000-0000-0000-000000000000}"/>
            </ac:spMkLst>
          </pc:spChg>
        </pc:sldLayoutChg>
        <pc:sldLayoutChg chg="modSp mod">
          <pc:chgData name="Mica Nicole Nellis" userId="S::mnn49@nau.edu::5f20adf3-492e-4e22-8d59-1b443793dbb5" providerId="AD" clId="Web-{722FFEF2-76E9-4A42-B70B-04F62D4D443B}" dt="2023-09-22T03:44:22.582" v="138"/>
          <pc:sldLayoutMkLst>
            <pc:docMk/>
            <pc:sldMasterMk cId="171715971" sldId="2147483696"/>
            <pc:sldLayoutMk cId="3963517377" sldId="2147483699"/>
          </pc:sldLayoutMkLst>
          <pc:spChg chg="mod">
            <ac:chgData name="Mica Nicole Nellis" userId="S::mnn49@nau.edu::5f20adf3-492e-4e22-8d59-1b443793dbb5" providerId="AD" clId="Web-{722FFEF2-76E9-4A42-B70B-04F62D4D443B}" dt="2023-09-22T03:44:22.582" v="138"/>
            <ac:spMkLst>
              <pc:docMk/>
              <pc:sldMasterMk cId="171715971" sldId="2147483696"/>
              <pc:sldLayoutMk cId="3963517377" sldId="2147483699"/>
              <ac:spMk id="5" creationId="{00000000-0000-0000-0000-000000000000}"/>
            </ac:spMkLst>
          </pc:spChg>
        </pc:sldLayoutChg>
        <pc:sldLayoutChg chg="modSp mod">
          <pc:chgData name="Mica Nicole Nellis" userId="S::mnn49@nau.edu::5f20adf3-492e-4e22-8d59-1b443793dbb5" providerId="AD" clId="Web-{722FFEF2-76E9-4A42-B70B-04F62D4D443B}" dt="2023-09-22T03:44:22.582" v="138"/>
          <pc:sldLayoutMkLst>
            <pc:docMk/>
            <pc:sldMasterMk cId="171715971" sldId="2147483696"/>
            <pc:sldLayoutMk cId="1405222168" sldId="2147483700"/>
          </pc:sldLayoutMkLst>
          <pc:spChg chg="mod">
            <ac:chgData name="Mica Nicole Nellis" userId="S::mnn49@nau.edu::5f20adf3-492e-4e22-8d59-1b443793dbb5" providerId="AD" clId="Web-{722FFEF2-76E9-4A42-B70B-04F62D4D443B}" dt="2023-09-22T03:44:22.582" v="138"/>
            <ac:spMkLst>
              <pc:docMk/>
              <pc:sldMasterMk cId="171715971" sldId="2147483696"/>
              <pc:sldLayoutMk cId="1405222168" sldId="2147483700"/>
              <ac:spMk id="6" creationId="{00000000-0000-0000-0000-000000000000}"/>
            </ac:spMkLst>
          </pc:spChg>
        </pc:sldLayoutChg>
        <pc:sldLayoutChg chg="modSp mod">
          <pc:chgData name="Mica Nicole Nellis" userId="S::mnn49@nau.edu::5f20adf3-492e-4e22-8d59-1b443793dbb5" providerId="AD" clId="Web-{722FFEF2-76E9-4A42-B70B-04F62D4D443B}" dt="2023-09-22T03:44:22.582" v="138"/>
          <pc:sldLayoutMkLst>
            <pc:docMk/>
            <pc:sldMasterMk cId="171715971" sldId="2147483696"/>
            <pc:sldLayoutMk cId="2261707641" sldId="2147483701"/>
          </pc:sldLayoutMkLst>
          <pc:spChg chg="mod">
            <ac:chgData name="Mica Nicole Nellis" userId="S::mnn49@nau.edu::5f20adf3-492e-4e22-8d59-1b443793dbb5" providerId="AD" clId="Web-{722FFEF2-76E9-4A42-B70B-04F62D4D443B}" dt="2023-09-22T03:44:22.582" v="138"/>
            <ac:spMkLst>
              <pc:docMk/>
              <pc:sldMasterMk cId="171715971" sldId="2147483696"/>
              <pc:sldLayoutMk cId="2261707641" sldId="2147483701"/>
              <ac:spMk id="8" creationId="{00000000-0000-0000-0000-000000000000}"/>
            </ac:spMkLst>
          </pc:spChg>
        </pc:sldLayoutChg>
        <pc:sldLayoutChg chg="modSp mod">
          <pc:chgData name="Mica Nicole Nellis" userId="S::mnn49@nau.edu::5f20adf3-492e-4e22-8d59-1b443793dbb5" providerId="AD" clId="Web-{722FFEF2-76E9-4A42-B70B-04F62D4D443B}" dt="2023-09-22T03:44:22.582" v="138"/>
          <pc:sldLayoutMkLst>
            <pc:docMk/>
            <pc:sldMasterMk cId="171715971" sldId="2147483696"/>
            <pc:sldLayoutMk cId="1935842249" sldId="2147483702"/>
          </pc:sldLayoutMkLst>
          <pc:spChg chg="mod">
            <ac:chgData name="Mica Nicole Nellis" userId="S::mnn49@nau.edu::5f20adf3-492e-4e22-8d59-1b443793dbb5" providerId="AD" clId="Web-{722FFEF2-76E9-4A42-B70B-04F62D4D443B}" dt="2023-09-22T03:44:22.582" v="138"/>
            <ac:spMkLst>
              <pc:docMk/>
              <pc:sldMasterMk cId="171715971" sldId="2147483696"/>
              <pc:sldLayoutMk cId="1935842249" sldId="2147483702"/>
              <ac:spMk id="4" creationId="{00000000-0000-0000-0000-000000000000}"/>
            </ac:spMkLst>
          </pc:spChg>
        </pc:sldLayoutChg>
        <pc:sldLayoutChg chg="modSp mod">
          <pc:chgData name="Mica Nicole Nellis" userId="S::mnn49@nau.edu::5f20adf3-492e-4e22-8d59-1b443793dbb5" providerId="AD" clId="Web-{722FFEF2-76E9-4A42-B70B-04F62D4D443B}" dt="2023-09-22T03:44:22.582" v="138"/>
          <pc:sldLayoutMkLst>
            <pc:docMk/>
            <pc:sldMasterMk cId="171715971" sldId="2147483696"/>
            <pc:sldLayoutMk cId="3775352962" sldId="2147483703"/>
          </pc:sldLayoutMkLst>
          <pc:spChg chg="mod">
            <ac:chgData name="Mica Nicole Nellis" userId="S::mnn49@nau.edu::5f20adf3-492e-4e22-8d59-1b443793dbb5" providerId="AD" clId="Web-{722FFEF2-76E9-4A42-B70B-04F62D4D443B}" dt="2023-09-22T03:44:22.582" v="138"/>
            <ac:spMkLst>
              <pc:docMk/>
              <pc:sldMasterMk cId="171715971" sldId="2147483696"/>
              <pc:sldLayoutMk cId="3775352962" sldId="2147483703"/>
              <ac:spMk id="3" creationId="{00000000-0000-0000-0000-000000000000}"/>
            </ac:spMkLst>
          </pc:spChg>
        </pc:sldLayoutChg>
        <pc:sldLayoutChg chg="modSp mod">
          <pc:chgData name="Mica Nicole Nellis" userId="S::mnn49@nau.edu::5f20adf3-492e-4e22-8d59-1b443793dbb5" providerId="AD" clId="Web-{722FFEF2-76E9-4A42-B70B-04F62D4D443B}" dt="2023-09-22T03:44:22.582" v="138"/>
          <pc:sldLayoutMkLst>
            <pc:docMk/>
            <pc:sldMasterMk cId="171715971" sldId="2147483696"/>
            <pc:sldLayoutMk cId="348954377" sldId="2147483704"/>
          </pc:sldLayoutMkLst>
          <pc:spChg chg="mod">
            <ac:chgData name="Mica Nicole Nellis" userId="S::mnn49@nau.edu::5f20adf3-492e-4e22-8d59-1b443793dbb5" providerId="AD" clId="Web-{722FFEF2-76E9-4A42-B70B-04F62D4D443B}" dt="2023-09-22T03:44:22.582" v="138"/>
            <ac:spMkLst>
              <pc:docMk/>
              <pc:sldMasterMk cId="171715971" sldId="2147483696"/>
              <pc:sldLayoutMk cId="348954377" sldId="2147483704"/>
              <ac:spMk id="6" creationId="{00000000-0000-0000-0000-000000000000}"/>
            </ac:spMkLst>
          </pc:spChg>
        </pc:sldLayoutChg>
        <pc:sldLayoutChg chg="modSp mod">
          <pc:chgData name="Mica Nicole Nellis" userId="S::mnn49@nau.edu::5f20adf3-492e-4e22-8d59-1b443793dbb5" providerId="AD" clId="Web-{722FFEF2-76E9-4A42-B70B-04F62D4D443B}" dt="2023-09-22T03:44:22.582" v="138"/>
          <pc:sldLayoutMkLst>
            <pc:docMk/>
            <pc:sldMasterMk cId="171715971" sldId="2147483696"/>
            <pc:sldLayoutMk cId="357230674" sldId="2147483705"/>
          </pc:sldLayoutMkLst>
          <pc:spChg chg="mod">
            <ac:chgData name="Mica Nicole Nellis" userId="S::mnn49@nau.edu::5f20adf3-492e-4e22-8d59-1b443793dbb5" providerId="AD" clId="Web-{722FFEF2-76E9-4A42-B70B-04F62D4D443B}" dt="2023-09-22T03:44:22.582" v="138"/>
            <ac:spMkLst>
              <pc:docMk/>
              <pc:sldMasterMk cId="171715971" sldId="2147483696"/>
              <pc:sldLayoutMk cId="357230674" sldId="2147483705"/>
              <ac:spMk id="6" creationId="{00000000-0000-0000-0000-000000000000}"/>
            </ac:spMkLst>
          </pc:spChg>
        </pc:sldLayoutChg>
        <pc:sldLayoutChg chg="modSp mod">
          <pc:chgData name="Mica Nicole Nellis" userId="S::mnn49@nau.edu::5f20adf3-492e-4e22-8d59-1b443793dbb5" providerId="AD" clId="Web-{722FFEF2-76E9-4A42-B70B-04F62D4D443B}" dt="2023-09-22T03:44:22.582" v="138"/>
          <pc:sldLayoutMkLst>
            <pc:docMk/>
            <pc:sldMasterMk cId="171715971" sldId="2147483696"/>
            <pc:sldLayoutMk cId="2956305458" sldId="2147483706"/>
          </pc:sldLayoutMkLst>
          <pc:spChg chg="mod">
            <ac:chgData name="Mica Nicole Nellis" userId="S::mnn49@nau.edu::5f20adf3-492e-4e22-8d59-1b443793dbb5" providerId="AD" clId="Web-{722FFEF2-76E9-4A42-B70B-04F62D4D443B}" dt="2023-09-22T03:44:22.582" v="138"/>
            <ac:spMkLst>
              <pc:docMk/>
              <pc:sldMasterMk cId="171715971" sldId="2147483696"/>
              <pc:sldLayoutMk cId="2956305458" sldId="2147483706"/>
              <ac:spMk id="5" creationId="{00000000-0000-0000-0000-000000000000}"/>
            </ac:spMkLst>
          </pc:spChg>
        </pc:sldLayoutChg>
        <pc:sldLayoutChg chg="modSp mod">
          <pc:chgData name="Mica Nicole Nellis" userId="S::mnn49@nau.edu::5f20adf3-492e-4e22-8d59-1b443793dbb5" providerId="AD" clId="Web-{722FFEF2-76E9-4A42-B70B-04F62D4D443B}" dt="2023-09-22T03:44:22.582" v="138"/>
          <pc:sldLayoutMkLst>
            <pc:docMk/>
            <pc:sldMasterMk cId="171715971" sldId="2147483696"/>
            <pc:sldLayoutMk cId="1163980958" sldId="2147483707"/>
          </pc:sldLayoutMkLst>
          <pc:spChg chg="mod">
            <ac:chgData name="Mica Nicole Nellis" userId="S::mnn49@nau.edu::5f20adf3-492e-4e22-8d59-1b443793dbb5" providerId="AD" clId="Web-{722FFEF2-76E9-4A42-B70B-04F62D4D443B}" dt="2023-09-22T03:44:22.582" v="138"/>
            <ac:spMkLst>
              <pc:docMk/>
              <pc:sldMasterMk cId="171715971" sldId="2147483696"/>
              <pc:sldLayoutMk cId="1163980958" sldId="2147483707"/>
              <ac:spMk id="5" creationId="{00000000-0000-0000-0000-000000000000}"/>
            </ac:spMkLst>
          </pc:spChg>
        </pc:sldLayoutChg>
      </pc:sldMasterChg>
    </pc:docChg>
  </pc:docChgLst>
  <pc:docChgLst>
    <pc:chgData name="Mica Nicole Nellis" userId="S::mnn49@nau.edu::5f20adf3-492e-4e22-8d59-1b443793dbb5" providerId="AD" clId="Web-{E009A2C3-2472-48DE-9501-BBE275079648}"/>
    <pc:docChg chg="modSld">
      <pc:chgData name="Mica Nicole Nellis" userId="S::mnn49@nau.edu::5f20adf3-492e-4e22-8d59-1b443793dbb5" providerId="AD" clId="Web-{E009A2C3-2472-48DE-9501-BBE275079648}" dt="2023-09-15T04:35:16.450" v="0" actId="20577"/>
      <pc:docMkLst>
        <pc:docMk/>
      </pc:docMkLst>
      <pc:sldChg chg="modSp">
        <pc:chgData name="Mica Nicole Nellis" userId="S::mnn49@nau.edu::5f20adf3-492e-4e22-8d59-1b443793dbb5" providerId="AD" clId="Web-{E009A2C3-2472-48DE-9501-BBE275079648}" dt="2023-09-15T04:35:16.450" v="0" actId="20577"/>
        <pc:sldMkLst>
          <pc:docMk/>
          <pc:sldMk cId="3442980511" sldId="257"/>
        </pc:sldMkLst>
        <pc:spChg chg="mod">
          <ac:chgData name="Mica Nicole Nellis" userId="S::mnn49@nau.edu::5f20adf3-492e-4e22-8d59-1b443793dbb5" providerId="AD" clId="Web-{E009A2C3-2472-48DE-9501-BBE275079648}" dt="2023-09-15T04:35:16.450" v="0" actId="20577"/>
          <ac:spMkLst>
            <pc:docMk/>
            <pc:sldMk cId="3442980511" sldId="257"/>
            <ac:spMk id="3" creationId="{AFA1697A-115D-D1A1-9737-DF55B5740625}"/>
          </ac:spMkLst>
        </pc:spChg>
      </pc:sldChg>
    </pc:docChg>
  </pc:docChgLst>
  <pc:docChgLst>
    <pc:chgData clId="Web-{3C2BC00E-2716-4136-AA3A-9A2C5F30DFB1}"/>
    <pc:docChg chg="modSld">
      <pc:chgData name="" userId="" providerId="" clId="Web-{3C2BC00E-2716-4136-AA3A-9A2C5F30DFB1}" dt="2023-09-06T01:32:03.920" v="0" actId="20577"/>
      <pc:docMkLst>
        <pc:docMk/>
      </pc:docMkLst>
      <pc:sldChg chg="modSp">
        <pc:chgData name="" userId="" providerId="" clId="Web-{3C2BC00E-2716-4136-AA3A-9A2C5F30DFB1}" dt="2023-09-06T01:32:03.920" v="0" actId="20577"/>
        <pc:sldMkLst>
          <pc:docMk/>
          <pc:sldMk cId="3442980511" sldId="257"/>
        </pc:sldMkLst>
        <pc:spChg chg="mod">
          <ac:chgData name="" userId="" providerId="" clId="Web-{3C2BC00E-2716-4136-AA3A-9A2C5F30DFB1}" dt="2023-09-06T01:32:03.920" v="0" actId="20577"/>
          <ac:spMkLst>
            <pc:docMk/>
            <pc:sldMk cId="3442980511" sldId="257"/>
            <ac:spMk id="3" creationId="{AFA1697A-115D-D1A1-9737-DF55B5740625}"/>
          </ac:spMkLst>
        </pc:spChg>
      </pc:sldChg>
    </pc:docChg>
  </pc:docChgLst>
  <pc:docChgLst>
    <pc:chgData name="Russel Thomas Stringham" userId="S::rts97@nau.edu::08e9cd47-1db5-4ee4-ae24-d30a6709bd9e" providerId="AD" clId="Web-{8D1F226B-68BC-4600-A74A-E17C6D116007}"/>
    <pc:docChg chg="modSld">
      <pc:chgData name="Russel Thomas Stringham" userId="S::rts97@nau.edu::08e9cd47-1db5-4ee4-ae24-d30a6709bd9e" providerId="AD" clId="Web-{8D1F226B-68BC-4600-A74A-E17C6D116007}" dt="2023-09-19T18:11:59.077" v="1" actId="1076"/>
      <pc:docMkLst>
        <pc:docMk/>
      </pc:docMkLst>
      <pc:sldChg chg="modSp">
        <pc:chgData name="Russel Thomas Stringham" userId="S::rts97@nau.edu::08e9cd47-1db5-4ee4-ae24-d30a6709bd9e" providerId="AD" clId="Web-{8D1F226B-68BC-4600-A74A-E17C6D116007}" dt="2023-09-19T18:11:59.077" v="1" actId="1076"/>
        <pc:sldMkLst>
          <pc:docMk/>
          <pc:sldMk cId="2385467604" sldId="263"/>
        </pc:sldMkLst>
        <pc:picChg chg="mod">
          <ac:chgData name="Russel Thomas Stringham" userId="S::rts97@nau.edu::08e9cd47-1db5-4ee4-ae24-d30a6709bd9e" providerId="AD" clId="Web-{8D1F226B-68BC-4600-A74A-E17C6D116007}" dt="2023-09-19T18:11:59.077" v="1" actId="1076"/>
          <ac:picMkLst>
            <pc:docMk/>
            <pc:sldMk cId="2385467604" sldId="263"/>
            <ac:picMk id="6" creationId="{478A816B-4212-58E2-7B1E-EB8E57A7915B}"/>
          </ac:picMkLst>
        </pc:picChg>
        <pc:picChg chg="mod">
          <ac:chgData name="Russel Thomas Stringham" userId="S::rts97@nau.edu::08e9cd47-1db5-4ee4-ae24-d30a6709bd9e" providerId="AD" clId="Web-{8D1F226B-68BC-4600-A74A-E17C6D116007}" dt="2023-09-19T18:11:55.062" v="0" actId="1076"/>
          <ac:picMkLst>
            <pc:docMk/>
            <pc:sldMk cId="2385467604" sldId="263"/>
            <ac:picMk id="8" creationId="{DDC04731-4FF4-C125-13AE-600A10AEE2BE}"/>
          </ac:picMkLst>
        </pc:picChg>
      </pc:sldChg>
    </pc:docChg>
  </pc:docChgLst>
  <pc:docChgLst>
    <pc:chgData name="Russel Thomas Stringham" userId="S::rts97@nau.edu::08e9cd47-1db5-4ee4-ae24-d30a6709bd9e" providerId="AD" clId="Web-{8A8D59EE-741C-497D-B6BD-CF46E209A324}"/>
    <pc:docChg chg="modSld">
      <pc:chgData name="Russel Thomas Stringham" userId="S::rts97@nau.edu::08e9cd47-1db5-4ee4-ae24-d30a6709bd9e" providerId="AD" clId="Web-{8A8D59EE-741C-497D-B6BD-CF46E209A324}" dt="2023-09-19T20:27:25.355" v="112"/>
      <pc:docMkLst>
        <pc:docMk/>
      </pc:docMkLst>
      <pc:sldChg chg="modNotes">
        <pc:chgData name="Russel Thomas Stringham" userId="S::rts97@nau.edu::08e9cd47-1db5-4ee4-ae24-d30a6709bd9e" providerId="AD" clId="Web-{8A8D59EE-741C-497D-B6BD-CF46E209A324}" dt="2023-09-19T20:27:25.355" v="112"/>
        <pc:sldMkLst>
          <pc:docMk/>
          <pc:sldMk cId="2013587682" sldId="258"/>
        </pc:sldMkLst>
      </pc:sldChg>
      <pc:sldChg chg="modSp">
        <pc:chgData name="Russel Thomas Stringham" userId="S::rts97@nau.edu::08e9cd47-1db5-4ee4-ae24-d30a6709bd9e" providerId="AD" clId="Web-{8A8D59EE-741C-497D-B6BD-CF46E209A324}" dt="2023-09-19T20:19:33.746" v="25" actId="20577"/>
        <pc:sldMkLst>
          <pc:docMk/>
          <pc:sldMk cId="13541937" sldId="277"/>
        </pc:sldMkLst>
        <pc:spChg chg="mod">
          <ac:chgData name="Russel Thomas Stringham" userId="S::rts97@nau.edu::08e9cd47-1db5-4ee4-ae24-d30a6709bd9e" providerId="AD" clId="Web-{8A8D59EE-741C-497D-B6BD-CF46E209A324}" dt="2023-09-19T20:19:33.746" v="25" actId="20577"/>
          <ac:spMkLst>
            <pc:docMk/>
            <pc:sldMk cId="13541937" sldId="277"/>
            <ac:spMk id="3" creationId="{59636911-F8AB-8F81-1E05-D30322E09ADB}"/>
          </ac:spMkLst>
        </pc:spChg>
      </pc:sldChg>
    </pc:docChg>
  </pc:docChgLst>
  <pc:docChgLst>
    <pc:chgData name="Mica Nicole Nellis" userId="S::mnn49@nau.edu::5f20adf3-492e-4e22-8d59-1b443793dbb5" providerId="AD" clId="Web-{684F0157-2465-41E0-BAFB-98F312189351}"/>
    <pc:docChg chg="addSld modSld">
      <pc:chgData name="Mica Nicole Nellis" userId="S::mnn49@nau.edu::5f20adf3-492e-4e22-8d59-1b443793dbb5" providerId="AD" clId="Web-{684F0157-2465-41E0-BAFB-98F312189351}" dt="2023-09-18T06:00:59.227" v="1440" actId="20577"/>
      <pc:docMkLst>
        <pc:docMk/>
      </pc:docMkLst>
      <pc:sldChg chg="addSp delSp modSp mod setBg">
        <pc:chgData name="Mica Nicole Nellis" userId="S::mnn49@nau.edu::5f20adf3-492e-4e22-8d59-1b443793dbb5" providerId="AD" clId="Web-{684F0157-2465-41E0-BAFB-98F312189351}" dt="2023-09-18T05:34:00.701" v="911" actId="20577"/>
        <pc:sldMkLst>
          <pc:docMk/>
          <pc:sldMk cId="1933189028" sldId="265"/>
        </pc:sldMkLst>
        <pc:spChg chg="mod">
          <ac:chgData name="Mica Nicole Nellis" userId="S::mnn49@nau.edu::5f20adf3-492e-4e22-8d59-1b443793dbb5" providerId="AD" clId="Web-{684F0157-2465-41E0-BAFB-98F312189351}" dt="2023-09-18T05:07:53.687" v="504" actId="20577"/>
          <ac:spMkLst>
            <pc:docMk/>
            <pc:sldMk cId="1933189028" sldId="265"/>
            <ac:spMk id="2" creationId="{BEC436EB-6012-DC28-5DD1-451E395014A5}"/>
          </ac:spMkLst>
        </pc:spChg>
        <pc:spChg chg="mod">
          <ac:chgData name="Mica Nicole Nellis" userId="S::mnn49@nau.edu::5f20adf3-492e-4e22-8d59-1b443793dbb5" providerId="AD" clId="Web-{684F0157-2465-41E0-BAFB-98F312189351}" dt="2023-09-18T05:34:00.701" v="911" actId="20577"/>
          <ac:spMkLst>
            <pc:docMk/>
            <pc:sldMk cId="1933189028" sldId="265"/>
            <ac:spMk id="3" creationId="{9E65ABA0-68AF-F44F-5B44-167E0F34594D}"/>
          </ac:spMkLst>
        </pc:spChg>
        <pc:spChg chg="mod">
          <ac:chgData name="Mica Nicole Nellis" userId="S::mnn49@nau.edu::5f20adf3-492e-4e22-8d59-1b443793dbb5" providerId="AD" clId="Web-{684F0157-2465-41E0-BAFB-98F312189351}" dt="2023-09-18T04:53:21.560" v="290"/>
          <ac:spMkLst>
            <pc:docMk/>
            <pc:sldMk cId="1933189028" sldId="265"/>
            <ac:spMk id="4" creationId="{ABF5319C-F6C8-54C0-72A4-4E12D09168E1}"/>
          </ac:spMkLst>
        </pc:spChg>
        <pc:spChg chg="add del">
          <ac:chgData name="Mica Nicole Nellis" userId="S::mnn49@nau.edu::5f20adf3-492e-4e22-8d59-1b443793dbb5" providerId="AD" clId="Web-{684F0157-2465-41E0-BAFB-98F312189351}" dt="2023-09-18T04:53:21.560" v="290"/>
          <ac:spMkLst>
            <pc:docMk/>
            <pc:sldMk cId="1933189028" sldId="265"/>
            <ac:spMk id="9" creationId="{081EA652-8C6A-4E69-BEB9-170809474553}"/>
          </ac:spMkLst>
        </pc:spChg>
        <pc:spChg chg="add del">
          <ac:chgData name="Mica Nicole Nellis" userId="S::mnn49@nau.edu::5f20adf3-492e-4e22-8d59-1b443793dbb5" providerId="AD" clId="Web-{684F0157-2465-41E0-BAFB-98F312189351}" dt="2023-09-18T04:53:21.560" v="290"/>
          <ac:spMkLst>
            <pc:docMk/>
            <pc:sldMk cId="1933189028" sldId="265"/>
            <ac:spMk id="11" creationId="{5298780A-33B9-4EA2-8F67-DE68AD62841B}"/>
          </ac:spMkLst>
        </pc:spChg>
        <pc:spChg chg="add del">
          <ac:chgData name="Mica Nicole Nellis" userId="S::mnn49@nau.edu::5f20adf3-492e-4e22-8d59-1b443793dbb5" providerId="AD" clId="Web-{684F0157-2465-41E0-BAFB-98F312189351}" dt="2023-09-18T04:53:21.560" v="290"/>
          <ac:spMkLst>
            <pc:docMk/>
            <pc:sldMk cId="1933189028" sldId="265"/>
            <ac:spMk id="13" creationId="{7F488E8B-4E1E-4402-8935-D4E6C02615C7}"/>
          </ac:spMkLst>
        </pc:spChg>
      </pc:sldChg>
      <pc:sldChg chg="addSp delSp modSp mod setBg">
        <pc:chgData name="Mica Nicole Nellis" userId="S::mnn49@nau.edu::5f20adf3-492e-4e22-8d59-1b443793dbb5" providerId="AD" clId="Web-{684F0157-2465-41E0-BAFB-98F312189351}" dt="2023-09-18T06:00:55.804" v="1424"/>
        <pc:sldMkLst>
          <pc:docMk/>
          <pc:sldMk cId="4216382152" sldId="266"/>
        </pc:sldMkLst>
        <pc:spChg chg="mod">
          <ac:chgData name="Mica Nicole Nellis" userId="S::mnn49@nau.edu::5f20adf3-492e-4e22-8d59-1b443793dbb5" providerId="AD" clId="Web-{684F0157-2465-41E0-BAFB-98F312189351}" dt="2023-09-18T06:00:55.804" v="1424"/>
          <ac:spMkLst>
            <pc:docMk/>
            <pc:sldMk cId="4216382152" sldId="266"/>
            <ac:spMk id="2" creationId="{88D950C7-84B9-F464-26AF-046918A43632}"/>
          </ac:spMkLst>
        </pc:spChg>
        <pc:spChg chg="mod">
          <ac:chgData name="Mica Nicole Nellis" userId="S::mnn49@nau.edu::5f20adf3-492e-4e22-8d59-1b443793dbb5" providerId="AD" clId="Web-{684F0157-2465-41E0-BAFB-98F312189351}" dt="2023-09-18T06:00:55.804" v="1424"/>
          <ac:spMkLst>
            <pc:docMk/>
            <pc:sldMk cId="4216382152" sldId="266"/>
            <ac:spMk id="3" creationId="{59636911-F8AB-8F81-1E05-D30322E09ADB}"/>
          </ac:spMkLst>
        </pc:spChg>
        <pc:spChg chg="mod">
          <ac:chgData name="Mica Nicole Nellis" userId="S::mnn49@nau.edu::5f20adf3-492e-4e22-8d59-1b443793dbb5" providerId="AD" clId="Web-{684F0157-2465-41E0-BAFB-98F312189351}" dt="2023-09-18T06:00:55.804" v="1424"/>
          <ac:spMkLst>
            <pc:docMk/>
            <pc:sldMk cId="4216382152" sldId="266"/>
            <ac:spMk id="4" creationId="{93E1A26B-4287-8367-E472-A0A7CEF5BED1}"/>
          </ac:spMkLst>
        </pc:spChg>
        <pc:spChg chg="add del">
          <ac:chgData name="Mica Nicole Nellis" userId="S::mnn49@nau.edu::5f20adf3-492e-4e22-8d59-1b443793dbb5" providerId="AD" clId="Web-{684F0157-2465-41E0-BAFB-98F312189351}" dt="2023-09-18T06:00:55.804" v="1424"/>
          <ac:spMkLst>
            <pc:docMk/>
            <pc:sldMk cId="4216382152" sldId="266"/>
            <ac:spMk id="9" creationId="{8B9AA7C6-5E5A-498E-A6DF-A943376E09BC}"/>
          </ac:spMkLst>
        </pc:spChg>
        <pc:spChg chg="add del">
          <ac:chgData name="Mica Nicole Nellis" userId="S::mnn49@nau.edu::5f20adf3-492e-4e22-8d59-1b443793dbb5" providerId="AD" clId="Web-{684F0157-2465-41E0-BAFB-98F312189351}" dt="2023-09-18T06:00:55.804" v="1424"/>
          <ac:spMkLst>
            <pc:docMk/>
            <pc:sldMk cId="4216382152" sldId="266"/>
            <ac:spMk id="15" creationId="{81E140AE-0ABF-47C8-BF32-7D2F0CF2BA44}"/>
          </ac:spMkLst>
        </pc:spChg>
        <pc:spChg chg="add del">
          <ac:chgData name="Mica Nicole Nellis" userId="S::mnn49@nau.edu::5f20adf3-492e-4e22-8d59-1b443793dbb5" providerId="AD" clId="Web-{684F0157-2465-41E0-BAFB-98F312189351}" dt="2023-09-18T06:00:55.804" v="1424"/>
          <ac:spMkLst>
            <pc:docMk/>
            <pc:sldMk cId="4216382152" sldId="266"/>
            <ac:spMk id="17" creationId="{CBC4F608-B4B8-48C3-9572-C0F061B1CD99}"/>
          </ac:spMkLst>
        </pc:spChg>
        <pc:grpChg chg="add del">
          <ac:chgData name="Mica Nicole Nellis" userId="S::mnn49@nau.edu::5f20adf3-492e-4e22-8d59-1b443793dbb5" providerId="AD" clId="Web-{684F0157-2465-41E0-BAFB-98F312189351}" dt="2023-09-18T06:00:55.804" v="1424"/>
          <ac:grpSpMkLst>
            <pc:docMk/>
            <pc:sldMk cId="4216382152" sldId="266"/>
            <ac:grpSpMk id="11" creationId="{83EAB11A-76F7-48F4-9B4F-5BFDF4BF9670}"/>
          </ac:grpSpMkLst>
        </pc:grpChg>
      </pc:sldChg>
      <pc:sldChg chg="modSp new">
        <pc:chgData name="Mica Nicole Nellis" userId="S::mnn49@nau.edu::5f20adf3-492e-4e22-8d59-1b443793dbb5" providerId="AD" clId="Web-{684F0157-2465-41E0-BAFB-98F312189351}" dt="2023-09-18T05:58:24.231" v="1368" actId="20577"/>
        <pc:sldMkLst>
          <pc:docMk/>
          <pc:sldMk cId="2915629831" sldId="272"/>
        </pc:sldMkLst>
        <pc:spChg chg="mod">
          <ac:chgData name="Mica Nicole Nellis" userId="S::mnn49@nau.edu::5f20adf3-492e-4e22-8d59-1b443793dbb5" providerId="AD" clId="Web-{684F0157-2465-41E0-BAFB-98F312189351}" dt="2023-09-18T04:54:01.594" v="305" actId="20577"/>
          <ac:spMkLst>
            <pc:docMk/>
            <pc:sldMk cId="2915629831" sldId="272"/>
            <ac:spMk id="2" creationId="{782D1EFC-CE5C-AEA1-1F22-18092FD73126}"/>
          </ac:spMkLst>
        </pc:spChg>
        <pc:spChg chg="mod">
          <ac:chgData name="Mica Nicole Nellis" userId="S::mnn49@nau.edu::5f20adf3-492e-4e22-8d59-1b443793dbb5" providerId="AD" clId="Web-{684F0157-2465-41E0-BAFB-98F312189351}" dt="2023-09-18T05:58:24.231" v="1368" actId="20577"/>
          <ac:spMkLst>
            <pc:docMk/>
            <pc:sldMk cId="2915629831" sldId="272"/>
            <ac:spMk id="3" creationId="{C261C5DD-4767-F21C-ED07-34E5F491AB9C}"/>
          </ac:spMkLst>
        </pc:spChg>
      </pc:sldChg>
      <pc:sldChg chg="modSp new">
        <pc:chgData name="Mica Nicole Nellis" userId="S::mnn49@nau.edu::5f20adf3-492e-4e22-8d59-1b443793dbb5" providerId="AD" clId="Web-{684F0157-2465-41E0-BAFB-98F312189351}" dt="2023-09-18T05:58:56.905" v="1390" actId="20577"/>
        <pc:sldMkLst>
          <pc:docMk/>
          <pc:sldMk cId="2776489451" sldId="273"/>
        </pc:sldMkLst>
        <pc:spChg chg="mod">
          <ac:chgData name="Mica Nicole Nellis" userId="S::mnn49@nau.edu::5f20adf3-492e-4e22-8d59-1b443793dbb5" providerId="AD" clId="Web-{684F0157-2465-41E0-BAFB-98F312189351}" dt="2023-09-18T05:00:55.062" v="365" actId="20577"/>
          <ac:spMkLst>
            <pc:docMk/>
            <pc:sldMk cId="2776489451" sldId="273"/>
            <ac:spMk id="2" creationId="{CEF8FDEE-79A9-60BE-0FB5-170B3FF480F8}"/>
          </ac:spMkLst>
        </pc:spChg>
        <pc:spChg chg="mod">
          <ac:chgData name="Mica Nicole Nellis" userId="S::mnn49@nau.edu::5f20adf3-492e-4e22-8d59-1b443793dbb5" providerId="AD" clId="Web-{684F0157-2465-41E0-BAFB-98F312189351}" dt="2023-09-18T05:58:56.905" v="1390" actId="20577"/>
          <ac:spMkLst>
            <pc:docMk/>
            <pc:sldMk cId="2776489451" sldId="273"/>
            <ac:spMk id="3" creationId="{F8892EA8-357C-D9C7-0F6B-1A3FB874288C}"/>
          </ac:spMkLst>
        </pc:spChg>
      </pc:sldChg>
      <pc:sldChg chg="modSp new">
        <pc:chgData name="Mica Nicole Nellis" userId="S::mnn49@nau.edu::5f20adf3-492e-4e22-8d59-1b443793dbb5" providerId="AD" clId="Web-{684F0157-2465-41E0-BAFB-98F312189351}" dt="2023-09-18T06:00:59.227" v="1440" actId="20577"/>
        <pc:sldMkLst>
          <pc:docMk/>
          <pc:sldMk cId="2162228732" sldId="274"/>
        </pc:sldMkLst>
        <pc:spChg chg="mod">
          <ac:chgData name="Mica Nicole Nellis" userId="S::mnn49@nau.edu::5f20adf3-492e-4e22-8d59-1b443793dbb5" providerId="AD" clId="Web-{684F0157-2465-41E0-BAFB-98F312189351}" dt="2023-09-18T05:06:43.870" v="480" actId="20577"/>
          <ac:spMkLst>
            <pc:docMk/>
            <pc:sldMk cId="2162228732" sldId="274"/>
            <ac:spMk id="2" creationId="{9AF6CC69-8E7A-2D72-B542-FA39ED0B273B}"/>
          </ac:spMkLst>
        </pc:spChg>
        <pc:spChg chg="mod">
          <ac:chgData name="Mica Nicole Nellis" userId="S::mnn49@nau.edu::5f20adf3-492e-4e22-8d59-1b443793dbb5" providerId="AD" clId="Web-{684F0157-2465-41E0-BAFB-98F312189351}" dt="2023-09-18T06:00:59.227" v="1440" actId="20577"/>
          <ac:spMkLst>
            <pc:docMk/>
            <pc:sldMk cId="2162228732" sldId="274"/>
            <ac:spMk id="3" creationId="{58CA07A6-6B3E-FDE8-C3C0-CBB611073254}"/>
          </ac:spMkLst>
        </pc:spChg>
      </pc:sldChg>
      <pc:sldChg chg="addSp modSp new mod setBg addAnim">
        <pc:chgData name="Mica Nicole Nellis" userId="S::mnn49@nau.edu::5f20adf3-492e-4e22-8d59-1b443793dbb5" providerId="AD" clId="Web-{684F0157-2465-41E0-BAFB-98F312189351}" dt="2023-09-18T05:10:16.081" v="519"/>
        <pc:sldMkLst>
          <pc:docMk/>
          <pc:sldMk cId="3093531844" sldId="275"/>
        </pc:sldMkLst>
        <pc:spChg chg="mod">
          <ac:chgData name="Mica Nicole Nellis" userId="S::mnn49@nau.edu::5f20adf3-492e-4e22-8d59-1b443793dbb5" providerId="AD" clId="Web-{684F0157-2465-41E0-BAFB-98F312189351}" dt="2023-09-18T05:10:16.081" v="518"/>
          <ac:spMkLst>
            <pc:docMk/>
            <pc:sldMk cId="3093531844" sldId="275"/>
            <ac:spMk id="2" creationId="{15C16231-C815-F0C2-EA8C-43BCAA6D1817}"/>
          </ac:spMkLst>
        </pc:spChg>
        <pc:spChg chg="mod">
          <ac:chgData name="Mica Nicole Nellis" userId="S::mnn49@nau.edu::5f20adf3-492e-4e22-8d59-1b443793dbb5" providerId="AD" clId="Web-{684F0157-2465-41E0-BAFB-98F312189351}" dt="2023-09-18T05:10:16.081" v="518"/>
          <ac:spMkLst>
            <pc:docMk/>
            <pc:sldMk cId="3093531844" sldId="275"/>
            <ac:spMk id="3" creationId="{A09AB878-671E-4E44-3980-BCD7C8B396BF}"/>
          </ac:spMkLst>
        </pc:spChg>
        <pc:spChg chg="add">
          <ac:chgData name="Mica Nicole Nellis" userId="S::mnn49@nau.edu::5f20adf3-492e-4e22-8d59-1b443793dbb5" providerId="AD" clId="Web-{684F0157-2465-41E0-BAFB-98F312189351}" dt="2023-09-18T05:10:16.081" v="518"/>
          <ac:spMkLst>
            <pc:docMk/>
            <pc:sldMk cId="3093531844" sldId="275"/>
            <ac:spMk id="8" creationId="{4522B21E-B2B9-4C72-9A71-C87EFD137480}"/>
          </ac:spMkLst>
        </pc:spChg>
        <pc:spChg chg="add">
          <ac:chgData name="Mica Nicole Nellis" userId="S::mnn49@nau.edu::5f20adf3-492e-4e22-8d59-1b443793dbb5" providerId="AD" clId="Web-{684F0157-2465-41E0-BAFB-98F312189351}" dt="2023-09-18T05:10:16.081" v="518"/>
          <ac:spMkLst>
            <pc:docMk/>
            <pc:sldMk cId="3093531844" sldId="275"/>
            <ac:spMk id="10" creationId="{5EB7D2A2-F448-44D4-938C-DC84CBCB3B1E}"/>
          </ac:spMkLst>
        </pc:spChg>
        <pc:spChg chg="add">
          <ac:chgData name="Mica Nicole Nellis" userId="S::mnn49@nau.edu::5f20adf3-492e-4e22-8d59-1b443793dbb5" providerId="AD" clId="Web-{684F0157-2465-41E0-BAFB-98F312189351}" dt="2023-09-18T05:10:16.081" v="518"/>
          <ac:spMkLst>
            <pc:docMk/>
            <pc:sldMk cId="3093531844" sldId="275"/>
            <ac:spMk id="12" creationId="{871AEA07-1E14-44B4-8E55-64EF049CD66F}"/>
          </ac:spMkLst>
        </pc:spChg>
        <pc:cxnChg chg="add">
          <ac:chgData name="Mica Nicole Nellis" userId="S::mnn49@nau.edu::5f20adf3-492e-4e22-8d59-1b443793dbb5" providerId="AD" clId="Web-{684F0157-2465-41E0-BAFB-98F312189351}" dt="2023-09-18T05:10:16.081" v="518"/>
          <ac:cxnSpMkLst>
            <pc:docMk/>
            <pc:sldMk cId="3093531844" sldId="275"/>
            <ac:cxnSpMk id="14" creationId="{F7C8EA93-3210-4C62-99E9-153C275E3A87}"/>
          </ac:cxnSpMkLst>
        </pc:cxnChg>
      </pc:sldChg>
    </pc:docChg>
  </pc:docChgLst>
  <pc:docChgLst>
    <pc:chgData name="Mica Nicole Nellis" userId="S::mnn49@nau.edu::5f20adf3-492e-4e22-8d59-1b443793dbb5" providerId="AD" clId="Web-{4EC213CD-1C90-41D2-80B0-E057EE487582}"/>
    <pc:docChg chg="modSld">
      <pc:chgData name="Mica Nicole Nellis" userId="S::mnn49@nau.edu::5f20adf3-492e-4e22-8d59-1b443793dbb5" providerId="AD" clId="Web-{4EC213CD-1C90-41D2-80B0-E057EE487582}" dt="2023-09-15T04:21:40.801" v="87" actId="20577"/>
      <pc:docMkLst>
        <pc:docMk/>
      </pc:docMkLst>
      <pc:sldChg chg="modSp">
        <pc:chgData name="Mica Nicole Nellis" userId="S::mnn49@nau.edu::5f20adf3-492e-4e22-8d59-1b443793dbb5" providerId="AD" clId="Web-{4EC213CD-1C90-41D2-80B0-E057EE487582}" dt="2023-09-15T04:21:40.801" v="87" actId="20577"/>
        <pc:sldMkLst>
          <pc:docMk/>
          <pc:sldMk cId="3442980511" sldId="257"/>
        </pc:sldMkLst>
        <pc:spChg chg="mod">
          <ac:chgData name="Mica Nicole Nellis" userId="S::mnn49@nau.edu::5f20adf3-492e-4e22-8d59-1b443793dbb5" providerId="AD" clId="Web-{4EC213CD-1C90-41D2-80B0-E057EE487582}" dt="2023-09-15T04:21:40.801" v="87" actId="20577"/>
          <ac:spMkLst>
            <pc:docMk/>
            <pc:sldMk cId="3442980511" sldId="257"/>
            <ac:spMk id="3" creationId="{AFA1697A-115D-D1A1-9737-DF55B5740625}"/>
          </ac:spMkLst>
        </pc:spChg>
      </pc:sldChg>
    </pc:docChg>
  </pc:docChgLst>
  <pc:docChgLst>
    <pc:chgData name="Russel Thomas Stringham" userId="S::rts97@nau.edu::08e9cd47-1db5-4ee4-ae24-d30a6709bd9e" providerId="AD" clId="Web-{38AA0742-94F5-46D1-818E-B8405E78AFCF}"/>
    <pc:docChg chg="modSld">
      <pc:chgData name="Russel Thomas Stringham" userId="S::rts97@nau.edu::08e9cd47-1db5-4ee4-ae24-d30a6709bd9e" providerId="AD" clId="Web-{38AA0742-94F5-46D1-818E-B8405E78AFCF}" dt="2023-09-19T19:22:44.098" v="51" actId="20577"/>
      <pc:docMkLst>
        <pc:docMk/>
      </pc:docMkLst>
      <pc:sldChg chg="modSp">
        <pc:chgData name="Russel Thomas Stringham" userId="S::rts97@nau.edu::08e9cd47-1db5-4ee4-ae24-d30a6709bd9e" providerId="AD" clId="Web-{38AA0742-94F5-46D1-818E-B8405E78AFCF}" dt="2023-09-19T19:22:44.098" v="51" actId="20577"/>
        <pc:sldMkLst>
          <pc:docMk/>
          <pc:sldMk cId="4216382152" sldId="266"/>
        </pc:sldMkLst>
        <pc:spChg chg="mod">
          <ac:chgData name="Russel Thomas Stringham" userId="S::rts97@nau.edu::08e9cd47-1db5-4ee4-ae24-d30a6709bd9e" providerId="AD" clId="Web-{38AA0742-94F5-46D1-818E-B8405E78AFCF}" dt="2023-09-19T19:21:15.810" v="28" actId="1076"/>
          <ac:spMkLst>
            <pc:docMk/>
            <pc:sldMk cId="4216382152" sldId="266"/>
            <ac:spMk id="2" creationId="{88D950C7-84B9-F464-26AF-046918A43632}"/>
          </ac:spMkLst>
        </pc:spChg>
        <pc:spChg chg="mod">
          <ac:chgData name="Russel Thomas Stringham" userId="S::rts97@nau.edu::08e9cd47-1db5-4ee4-ae24-d30a6709bd9e" providerId="AD" clId="Web-{38AA0742-94F5-46D1-818E-B8405E78AFCF}" dt="2023-09-19T19:22:44.098" v="51" actId="20577"/>
          <ac:spMkLst>
            <pc:docMk/>
            <pc:sldMk cId="4216382152" sldId="266"/>
            <ac:spMk id="3" creationId="{59636911-F8AB-8F81-1E05-D30322E09ADB}"/>
          </ac:spMkLst>
        </pc:spChg>
      </pc:sldChg>
      <pc:sldChg chg="modSp">
        <pc:chgData name="Russel Thomas Stringham" userId="S::rts97@nau.edu::08e9cd47-1db5-4ee4-ae24-d30a6709bd9e" providerId="AD" clId="Web-{38AA0742-94F5-46D1-818E-B8405E78AFCF}" dt="2023-09-19T19:19:39.584" v="17" actId="20577"/>
        <pc:sldMkLst>
          <pc:docMk/>
          <pc:sldMk cId="13541937" sldId="277"/>
        </pc:sldMkLst>
        <pc:spChg chg="mod">
          <ac:chgData name="Russel Thomas Stringham" userId="S::rts97@nau.edu::08e9cd47-1db5-4ee4-ae24-d30a6709bd9e" providerId="AD" clId="Web-{38AA0742-94F5-46D1-818E-B8405E78AFCF}" dt="2023-09-19T19:19:39.584" v="17" actId="20577"/>
          <ac:spMkLst>
            <pc:docMk/>
            <pc:sldMk cId="13541937" sldId="277"/>
            <ac:spMk id="3" creationId="{59636911-F8AB-8F81-1E05-D30322E09ADB}"/>
          </ac:spMkLst>
        </pc:spChg>
      </pc:sldChg>
      <pc:sldChg chg="modSp">
        <pc:chgData name="Russel Thomas Stringham" userId="S::rts97@nau.edu::08e9cd47-1db5-4ee4-ae24-d30a6709bd9e" providerId="AD" clId="Web-{38AA0742-94F5-46D1-818E-B8405E78AFCF}" dt="2023-09-19T19:20:44.433" v="27" actId="20577"/>
        <pc:sldMkLst>
          <pc:docMk/>
          <pc:sldMk cId="1106076964" sldId="278"/>
        </pc:sldMkLst>
        <pc:spChg chg="mod">
          <ac:chgData name="Russel Thomas Stringham" userId="S::rts97@nau.edu::08e9cd47-1db5-4ee4-ae24-d30a6709bd9e" providerId="AD" clId="Web-{38AA0742-94F5-46D1-818E-B8405E78AFCF}" dt="2023-09-19T19:19:46.241" v="18" actId="1076"/>
          <ac:spMkLst>
            <pc:docMk/>
            <pc:sldMk cId="1106076964" sldId="278"/>
            <ac:spMk id="2" creationId="{88D950C7-84B9-F464-26AF-046918A43632}"/>
          </ac:spMkLst>
        </pc:spChg>
        <pc:spChg chg="mod">
          <ac:chgData name="Russel Thomas Stringham" userId="S::rts97@nau.edu::08e9cd47-1db5-4ee4-ae24-d30a6709bd9e" providerId="AD" clId="Web-{38AA0742-94F5-46D1-818E-B8405E78AFCF}" dt="2023-09-19T19:20:44.433" v="27" actId="20577"/>
          <ac:spMkLst>
            <pc:docMk/>
            <pc:sldMk cId="1106076964" sldId="278"/>
            <ac:spMk id="3" creationId="{59636911-F8AB-8F81-1E05-D30322E09ADB}"/>
          </ac:spMkLst>
        </pc:spChg>
      </pc:sldChg>
      <pc:sldChg chg="modSp">
        <pc:chgData name="Russel Thomas Stringham" userId="S::rts97@nau.edu::08e9cd47-1db5-4ee4-ae24-d30a6709bd9e" providerId="AD" clId="Web-{38AA0742-94F5-46D1-818E-B8405E78AFCF}" dt="2023-09-19T19:19:13.926" v="13" actId="20577"/>
        <pc:sldMkLst>
          <pc:docMk/>
          <pc:sldMk cId="1524028602" sldId="279"/>
        </pc:sldMkLst>
        <pc:spChg chg="mod">
          <ac:chgData name="Russel Thomas Stringham" userId="S::rts97@nau.edu::08e9cd47-1db5-4ee4-ae24-d30a6709bd9e" providerId="AD" clId="Web-{38AA0742-94F5-46D1-818E-B8405E78AFCF}" dt="2023-09-19T19:19:13.926" v="13" actId="20577"/>
          <ac:spMkLst>
            <pc:docMk/>
            <pc:sldMk cId="1524028602" sldId="279"/>
            <ac:spMk id="3" creationId="{59636911-F8AB-8F81-1E05-D30322E09ADB}"/>
          </ac:spMkLst>
        </pc:spChg>
      </pc:sldChg>
      <pc:sldChg chg="modSp">
        <pc:chgData name="Russel Thomas Stringham" userId="S::rts97@nau.edu::08e9cd47-1db5-4ee4-ae24-d30a6709bd9e" providerId="AD" clId="Web-{38AA0742-94F5-46D1-818E-B8405E78AFCF}" dt="2023-09-19T19:18:21.704" v="9" actId="20577"/>
        <pc:sldMkLst>
          <pc:docMk/>
          <pc:sldMk cId="1154779952" sldId="280"/>
        </pc:sldMkLst>
        <pc:spChg chg="mod">
          <ac:chgData name="Russel Thomas Stringham" userId="S::rts97@nau.edu::08e9cd47-1db5-4ee4-ae24-d30a6709bd9e" providerId="AD" clId="Web-{38AA0742-94F5-46D1-818E-B8405E78AFCF}" dt="2023-09-19T19:17:14.137" v="0" actId="1076"/>
          <ac:spMkLst>
            <pc:docMk/>
            <pc:sldMk cId="1154779952" sldId="280"/>
            <ac:spMk id="2" creationId="{88D950C7-84B9-F464-26AF-046918A43632}"/>
          </ac:spMkLst>
        </pc:spChg>
        <pc:spChg chg="mod">
          <ac:chgData name="Russel Thomas Stringham" userId="S::rts97@nau.edu::08e9cd47-1db5-4ee4-ae24-d30a6709bd9e" providerId="AD" clId="Web-{38AA0742-94F5-46D1-818E-B8405E78AFCF}" dt="2023-09-19T19:18:21.704" v="9" actId="20577"/>
          <ac:spMkLst>
            <pc:docMk/>
            <pc:sldMk cId="1154779952" sldId="280"/>
            <ac:spMk id="3" creationId="{59636911-F8AB-8F81-1E05-D30322E09ADB}"/>
          </ac:spMkLst>
        </pc:spChg>
      </pc:sldChg>
    </pc:docChg>
  </pc:docChgLst>
  <pc:docChgLst>
    <pc:chgData name="Brandon Alexander Knutson" userId="S::bak325@nau.edu::28952e65-da15-49e9-bac9-bbf66cc61a37" providerId="AD" clId="Web-{C996CCA4-B592-41AC-9A47-2FAB0D153CE6}"/>
    <pc:docChg chg="modSld">
      <pc:chgData name="Brandon Alexander Knutson" userId="S::bak325@nau.edu::28952e65-da15-49e9-bac9-bbf66cc61a37" providerId="AD" clId="Web-{C996CCA4-B592-41AC-9A47-2FAB0D153CE6}" dt="2023-09-17T23:20:13.203" v="2"/>
      <pc:docMkLst>
        <pc:docMk/>
      </pc:docMkLst>
      <pc:sldChg chg="modSp">
        <pc:chgData name="Brandon Alexander Knutson" userId="S::bak325@nau.edu::28952e65-da15-49e9-bac9-bbf66cc61a37" providerId="AD" clId="Web-{C996CCA4-B592-41AC-9A47-2FAB0D153CE6}" dt="2023-09-17T23:20:13.203" v="2"/>
        <pc:sldMkLst>
          <pc:docMk/>
          <pc:sldMk cId="1033134471" sldId="264"/>
        </pc:sldMkLst>
        <pc:picChg chg="mod">
          <ac:chgData name="Brandon Alexander Knutson" userId="S::bak325@nau.edu::28952e65-da15-49e9-bac9-bbf66cc61a37" providerId="AD" clId="Web-{C996CCA4-B592-41AC-9A47-2FAB0D153CE6}" dt="2023-09-17T23:20:10.860" v="1"/>
          <ac:picMkLst>
            <pc:docMk/>
            <pc:sldMk cId="1033134471" sldId="264"/>
            <ac:picMk id="4" creationId="{6FD95DAC-7257-B03E-31AC-1A7D868D8D93}"/>
          </ac:picMkLst>
        </pc:picChg>
        <pc:picChg chg="mod">
          <ac:chgData name="Brandon Alexander Knutson" userId="S::bak325@nau.edu::28952e65-da15-49e9-bac9-bbf66cc61a37" providerId="AD" clId="Web-{C996CCA4-B592-41AC-9A47-2FAB0D153CE6}" dt="2023-09-17T23:20:06.609" v="0"/>
          <ac:picMkLst>
            <pc:docMk/>
            <pc:sldMk cId="1033134471" sldId="264"/>
            <ac:picMk id="6" creationId="{AE7F0602-A3CF-132E-42E0-C114BF593AB0}"/>
          </ac:picMkLst>
        </pc:picChg>
        <pc:picChg chg="mod">
          <ac:chgData name="Brandon Alexander Knutson" userId="S::bak325@nau.edu::28952e65-da15-49e9-bac9-bbf66cc61a37" providerId="AD" clId="Web-{C996CCA4-B592-41AC-9A47-2FAB0D153CE6}" dt="2023-09-17T23:20:13.203" v="2"/>
          <ac:picMkLst>
            <pc:docMk/>
            <pc:sldMk cId="1033134471" sldId="264"/>
            <ac:picMk id="7" creationId="{D2C1A75D-9189-F781-2D54-2A2DD750001B}"/>
          </ac:picMkLst>
        </pc:picChg>
      </pc:sldChg>
    </pc:docChg>
  </pc:docChgLst>
  <pc:docChgLst>
    <pc:chgData name="Russel Thomas Stringham" userId="S::rts97@nau.edu::08e9cd47-1db5-4ee4-ae24-d30a6709bd9e" providerId="AD" clId="Web-{033860C0-9195-486E-92FD-51F57404CC19}"/>
    <pc:docChg chg="modSld">
      <pc:chgData name="Russel Thomas Stringham" userId="S::rts97@nau.edu::08e9cd47-1db5-4ee4-ae24-d30a6709bd9e" providerId="AD" clId="Web-{033860C0-9195-486E-92FD-51F57404CC19}" dt="2023-09-19T23:19:24.861" v="43"/>
      <pc:docMkLst>
        <pc:docMk/>
      </pc:docMkLst>
      <pc:sldChg chg="modNotes">
        <pc:chgData name="Russel Thomas Stringham" userId="S::rts97@nau.edu::08e9cd47-1db5-4ee4-ae24-d30a6709bd9e" providerId="AD" clId="Web-{033860C0-9195-486E-92FD-51F57404CC19}" dt="2023-09-19T23:19:24.861" v="43"/>
        <pc:sldMkLst>
          <pc:docMk/>
          <pc:sldMk cId="2013587682" sldId="258"/>
        </pc:sldMkLst>
      </pc:sldChg>
    </pc:docChg>
  </pc:docChgLst>
  <pc:docChgLst>
    <pc:chgData name="Brandon Alexander Knutson" userId="S::bak325@nau.edu::28952e65-da15-49e9-bac9-bbf66cc61a37" providerId="AD" clId="Web-{D64B15A1-2CA0-4233-AEB3-90A62E531F61}"/>
    <pc:docChg chg="modSld">
      <pc:chgData name="Brandon Alexander Knutson" userId="S::bak325@nau.edu::28952e65-da15-49e9-bac9-bbf66cc61a37" providerId="AD" clId="Web-{D64B15A1-2CA0-4233-AEB3-90A62E531F61}" dt="2023-09-13T01:21:00.882" v="408" actId="20577"/>
      <pc:docMkLst>
        <pc:docMk/>
      </pc:docMkLst>
      <pc:sldChg chg="modSp">
        <pc:chgData name="Brandon Alexander Knutson" userId="S::bak325@nau.edu::28952e65-da15-49e9-bac9-bbf66cc61a37" providerId="AD" clId="Web-{D64B15A1-2CA0-4233-AEB3-90A62E531F61}" dt="2023-09-13T01:21:00.882" v="408" actId="20577"/>
        <pc:sldMkLst>
          <pc:docMk/>
          <pc:sldMk cId="3160186498" sldId="260"/>
        </pc:sldMkLst>
        <pc:spChg chg="mod">
          <ac:chgData name="Brandon Alexander Knutson" userId="S::bak325@nau.edu::28952e65-da15-49e9-bac9-bbf66cc61a37" providerId="AD" clId="Web-{D64B15A1-2CA0-4233-AEB3-90A62E531F61}" dt="2023-09-13T01:21:00.882" v="408" actId="20577"/>
          <ac:spMkLst>
            <pc:docMk/>
            <pc:sldMk cId="3160186498" sldId="260"/>
            <ac:spMk id="3" creationId="{3CB3EFCD-FFD5-726B-B4F7-1038ED5DBD0F}"/>
          </ac:spMkLst>
        </pc:spChg>
      </pc:sldChg>
    </pc:docChg>
  </pc:docChgLst>
  <pc:docChgLst>
    <pc:chgData name="Mica Nicole Nellis" userId="S::mnn49@nau.edu::5f20adf3-492e-4e22-8d59-1b443793dbb5" providerId="AD" clId="Web-{0FEA58AE-B313-4003-84E4-0CA2C5EE26FC}"/>
    <pc:docChg chg="mod addSld modSld modMainMaster">
      <pc:chgData name="Mica Nicole Nellis" userId="S::mnn49@nau.edu::5f20adf3-492e-4e22-8d59-1b443793dbb5" providerId="AD" clId="Web-{0FEA58AE-B313-4003-84E4-0CA2C5EE26FC}" dt="2023-09-18T04:08:19.208" v="77" actId="20577"/>
      <pc:docMkLst>
        <pc:docMk/>
      </pc:docMkLst>
      <pc:sldChg chg="addSp delSp modSp">
        <pc:chgData name="Mica Nicole Nellis" userId="S::mnn49@nau.edu::5f20adf3-492e-4e22-8d59-1b443793dbb5" providerId="AD" clId="Web-{0FEA58AE-B313-4003-84E4-0CA2C5EE26FC}" dt="2023-09-18T04:06:03.355" v="32"/>
        <pc:sldMkLst>
          <pc:docMk/>
          <pc:sldMk cId="109857222" sldId="256"/>
        </pc:sldMkLst>
        <pc:spChg chg="mod">
          <ac:chgData name="Mica Nicole Nellis" userId="S::mnn49@nau.edu::5f20adf3-492e-4e22-8d59-1b443793dbb5" providerId="AD" clId="Web-{0FEA58AE-B313-4003-84E4-0CA2C5EE26FC}" dt="2023-09-18T04:03:59.143" v="18" actId="20577"/>
          <ac:spMkLst>
            <pc:docMk/>
            <pc:sldMk cId="109857222" sldId="256"/>
            <ac:spMk id="3" creationId="{00000000-0000-0000-0000-000000000000}"/>
          </ac:spMkLst>
        </pc:spChg>
        <pc:spChg chg="add del mod">
          <ac:chgData name="Mica Nicole Nellis" userId="S::mnn49@nau.edu::5f20adf3-492e-4e22-8d59-1b443793dbb5" providerId="AD" clId="Web-{0FEA58AE-B313-4003-84E4-0CA2C5EE26FC}" dt="2023-09-18T04:06:03.355" v="32"/>
          <ac:spMkLst>
            <pc:docMk/>
            <pc:sldMk cId="109857222" sldId="256"/>
            <ac:spMk id="4" creationId="{65BD689B-068C-488E-D230-4644CCFA7563}"/>
          </ac:spMkLst>
        </pc:spChg>
      </pc:sldChg>
      <pc:sldChg chg="addSp modSp">
        <pc:chgData name="Mica Nicole Nellis" userId="S::mnn49@nau.edu::5f20adf3-492e-4e22-8d59-1b443793dbb5" providerId="AD" clId="Web-{0FEA58AE-B313-4003-84E4-0CA2C5EE26FC}" dt="2023-09-18T04:07:14.844" v="50" actId="20577"/>
        <pc:sldMkLst>
          <pc:docMk/>
          <pc:sldMk cId="3442980511" sldId="257"/>
        </pc:sldMkLst>
        <pc:spChg chg="add mod">
          <ac:chgData name="Mica Nicole Nellis" userId="S::mnn49@nau.edu::5f20adf3-492e-4e22-8d59-1b443793dbb5" providerId="AD" clId="Web-{0FEA58AE-B313-4003-84E4-0CA2C5EE26FC}" dt="2023-09-18T04:07:14.844" v="50" actId="20577"/>
          <ac:spMkLst>
            <pc:docMk/>
            <pc:sldMk cId="3442980511" sldId="257"/>
            <ac:spMk id="5" creationId="{C4DF5173-E7CF-CB35-8A9C-D7DCEFD10365}"/>
          </ac:spMkLst>
        </pc:spChg>
      </pc:sldChg>
      <pc:sldChg chg="addSp modSp">
        <pc:chgData name="Mica Nicole Nellis" userId="S::mnn49@nau.edu::5f20adf3-492e-4e22-8d59-1b443793dbb5" providerId="AD" clId="Web-{0FEA58AE-B313-4003-84E4-0CA2C5EE26FC}" dt="2023-09-18T04:07:19.438" v="52" actId="20577"/>
        <pc:sldMkLst>
          <pc:docMk/>
          <pc:sldMk cId="2013587682" sldId="258"/>
        </pc:sldMkLst>
        <pc:spChg chg="add mod">
          <ac:chgData name="Mica Nicole Nellis" userId="S::mnn49@nau.edu::5f20adf3-492e-4e22-8d59-1b443793dbb5" providerId="AD" clId="Web-{0FEA58AE-B313-4003-84E4-0CA2C5EE26FC}" dt="2023-09-18T04:07:19.438" v="52" actId="20577"/>
          <ac:spMkLst>
            <pc:docMk/>
            <pc:sldMk cId="2013587682" sldId="258"/>
            <ac:spMk id="9" creationId="{DFCD4F54-74B1-B947-E99D-1B2C0EC7AB2C}"/>
          </ac:spMkLst>
        </pc:spChg>
      </pc:sldChg>
      <pc:sldChg chg="addSp modSp">
        <pc:chgData name="Mica Nicole Nellis" userId="S::mnn49@nau.edu::5f20adf3-492e-4e22-8d59-1b443793dbb5" providerId="AD" clId="Web-{0FEA58AE-B313-4003-84E4-0CA2C5EE26FC}" dt="2023-09-18T04:07:22.860" v="54" actId="20577"/>
        <pc:sldMkLst>
          <pc:docMk/>
          <pc:sldMk cId="2881006129" sldId="259"/>
        </pc:sldMkLst>
        <pc:spChg chg="add mod">
          <ac:chgData name="Mica Nicole Nellis" userId="S::mnn49@nau.edu::5f20adf3-492e-4e22-8d59-1b443793dbb5" providerId="AD" clId="Web-{0FEA58AE-B313-4003-84E4-0CA2C5EE26FC}" dt="2023-09-18T04:07:22.860" v="54" actId="20577"/>
          <ac:spMkLst>
            <pc:docMk/>
            <pc:sldMk cId="2881006129" sldId="259"/>
            <ac:spMk id="4" creationId="{2923C04F-1B4F-266E-FE93-5B97D0DC945E}"/>
          </ac:spMkLst>
        </pc:spChg>
      </pc:sldChg>
      <pc:sldChg chg="addSp modSp">
        <pc:chgData name="Mica Nicole Nellis" userId="S::mnn49@nau.edu::5f20adf3-492e-4e22-8d59-1b443793dbb5" providerId="AD" clId="Web-{0FEA58AE-B313-4003-84E4-0CA2C5EE26FC}" dt="2023-09-18T04:07:56.941" v="70" actId="20577"/>
        <pc:sldMkLst>
          <pc:docMk/>
          <pc:sldMk cId="3160186498" sldId="260"/>
        </pc:sldMkLst>
        <pc:spChg chg="add mod">
          <ac:chgData name="Mica Nicole Nellis" userId="S::mnn49@nau.edu::5f20adf3-492e-4e22-8d59-1b443793dbb5" providerId="AD" clId="Web-{0FEA58AE-B313-4003-84E4-0CA2C5EE26FC}" dt="2023-09-18T04:07:56.941" v="70" actId="20577"/>
          <ac:spMkLst>
            <pc:docMk/>
            <pc:sldMk cId="3160186498" sldId="260"/>
            <ac:spMk id="3" creationId="{A5B19226-E8AE-2EC4-D0B3-268E56CE019A}"/>
          </ac:spMkLst>
        </pc:spChg>
      </pc:sldChg>
      <pc:sldChg chg="addSp modSp">
        <pc:chgData name="Mica Nicole Nellis" userId="S::mnn49@nau.edu::5f20adf3-492e-4e22-8d59-1b443793dbb5" providerId="AD" clId="Web-{0FEA58AE-B313-4003-84E4-0CA2C5EE26FC}" dt="2023-09-18T04:07:27.001" v="56" actId="20577"/>
        <pc:sldMkLst>
          <pc:docMk/>
          <pc:sldMk cId="877085698" sldId="261"/>
        </pc:sldMkLst>
        <pc:spChg chg="add mod">
          <ac:chgData name="Mica Nicole Nellis" userId="S::mnn49@nau.edu::5f20adf3-492e-4e22-8d59-1b443793dbb5" providerId="AD" clId="Web-{0FEA58AE-B313-4003-84E4-0CA2C5EE26FC}" dt="2023-09-18T04:07:27.001" v="56" actId="20577"/>
          <ac:spMkLst>
            <pc:docMk/>
            <pc:sldMk cId="877085698" sldId="261"/>
            <ac:spMk id="4" creationId="{32C3A440-4CBA-CEF2-54CC-68D8A7DC00A9}"/>
          </ac:spMkLst>
        </pc:spChg>
      </pc:sldChg>
      <pc:sldChg chg="addSp modSp">
        <pc:chgData name="Mica Nicole Nellis" userId="S::mnn49@nau.edu::5f20adf3-492e-4e22-8d59-1b443793dbb5" providerId="AD" clId="Web-{0FEA58AE-B313-4003-84E4-0CA2C5EE26FC}" dt="2023-09-18T04:08:05.176" v="74" actId="20577"/>
        <pc:sldMkLst>
          <pc:docMk/>
          <pc:sldMk cId="3092398019" sldId="262"/>
        </pc:sldMkLst>
        <pc:spChg chg="add mod">
          <ac:chgData name="Mica Nicole Nellis" userId="S::mnn49@nau.edu::5f20adf3-492e-4e22-8d59-1b443793dbb5" providerId="AD" clId="Web-{0FEA58AE-B313-4003-84E4-0CA2C5EE26FC}" dt="2023-09-18T04:08:05.176" v="74" actId="20577"/>
          <ac:spMkLst>
            <pc:docMk/>
            <pc:sldMk cId="3092398019" sldId="262"/>
            <ac:spMk id="4" creationId="{FE6890B6-B7FA-B52A-D326-58FEFF0B617B}"/>
          </ac:spMkLst>
        </pc:spChg>
      </pc:sldChg>
      <pc:sldChg chg="addSp modSp">
        <pc:chgData name="Mica Nicole Nellis" userId="S::mnn49@nau.edu::5f20adf3-492e-4e22-8d59-1b443793dbb5" providerId="AD" clId="Web-{0FEA58AE-B313-4003-84E4-0CA2C5EE26FC}" dt="2023-09-18T04:08:19.208" v="77" actId="20577"/>
        <pc:sldMkLst>
          <pc:docMk/>
          <pc:sldMk cId="2385467604" sldId="263"/>
        </pc:sldMkLst>
        <pc:spChg chg="add mod">
          <ac:chgData name="Mica Nicole Nellis" userId="S::mnn49@nau.edu::5f20adf3-492e-4e22-8d59-1b443793dbb5" providerId="AD" clId="Web-{0FEA58AE-B313-4003-84E4-0CA2C5EE26FC}" dt="2023-09-18T04:08:19.208" v="77" actId="20577"/>
          <ac:spMkLst>
            <pc:docMk/>
            <pc:sldMk cId="2385467604" sldId="263"/>
            <ac:spMk id="10" creationId="{C5B9BC63-4B64-6264-8F86-8C8B5A857365}"/>
          </ac:spMkLst>
        </pc:spChg>
      </pc:sldChg>
      <pc:sldChg chg="addSp modSp">
        <pc:chgData name="Mica Nicole Nellis" userId="S::mnn49@nau.edu::5f20adf3-492e-4e22-8d59-1b443793dbb5" providerId="AD" clId="Web-{0FEA58AE-B313-4003-84E4-0CA2C5EE26FC}" dt="2023-09-18T04:06:26.606" v="36"/>
        <pc:sldMkLst>
          <pc:docMk/>
          <pc:sldMk cId="1033134471" sldId="264"/>
        </pc:sldMkLst>
        <pc:spChg chg="add mod">
          <ac:chgData name="Mica Nicole Nellis" userId="S::mnn49@nau.edu::5f20adf3-492e-4e22-8d59-1b443793dbb5" providerId="AD" clId="Web-{0FEA58AE-B313-4003-84E4-0CA2C5EE26FC}" dt="2023-09-18T04:06:26.606" v="36"/>
          <ac:spMkLst>
            <pc:docMk/>
            <pc:sldMk cId="1033134471" sldId="264"/>
            <ac:spMk id="8" creationId="{E945B03E-172D-C38B-DF55-AA6F41A20674}"/>
          </ac:spMkLst>
        </pc:spChg>
      </pc:sldChg>
      <pc:sldChg chg="addSp modSp">
        <pc:chgData name="Mica Nicole Nellis" userId="S::mnn49@nau.edu::5f20adf3-492e-4e22-8d59-1b443793dbb5" providerId="AD" clId="Web-{0FEA58AE-B313-4003-84E4-0CA2C5EE26FC}" dt="2023-09-18T04:08:10.207" v="76" actId="20577"/>
        <pc:sldMkLst>
          <pc:docMk/>
          <pc:sldMk cId="1933189028" sldId="265"/>
        </pc:sldMkLst>
        <pc:spChg chg="mod">
          <ac:chgData name="Mica Nicole Nellis" userId="S::mnn49@nau.edu::5f20adf3-492e-4e22-8d59-1b443793dbb5" providerId="AD" clId="Web-{0FEA58AE-B313-4003-84E4-0CA2C5EE26FC}" dt="2023-09-18T04:03:21.765" v="16" actId="20577"/>
          <ac:spMkLst>
            <pc:docMk/>
            <pc:sldMk cId="1933189028" sldId="265"/>
            <ac:spMk id="2" creationId="{BEC436EB-6012-DC28-5DD1-451E395014A5}"/>
          </ac:spMkLst>
        </pc:spChg>
        <pc:spChg chg="add mod">
          <ac:chgData name="Mica Nicole Nellis" userId="S::mnn49@nau.edu::5f20adf3-492e-4e22-8d59-1b443793dbb5" providerId="AD" clId="Web-{0FEA58AE-B313-4003-84E4-0CA2C5EE26FC}" dt="2023-09-18T04:08:10.207" v="76" actId="20577"/>
          <ac:spMkLst>
            <pc:docMk/>
            <pc:sldMk cId="1933189028" sldId="265"/>
            <ac:spMk id="4" creationId="{ABF5319C-F6C8-54C0-72A4-4E12D09168E1}"/>
          </ac:spMkLst>
        </pc:spChg>
      </pc:sldChg>
      <pc:sldChg chg="addSp modSp new">
        <pc:chgData name="Mica Nicole Nellis" userId="S::mnn49@nau.edu::5f20adf3-492e-4e22-8d59-1b443793dbb5" providerId="AD" clId="Web-{0FEA58AE-B313-4003-84E4-0CA2C5EE26FC}" dt="2023-09-18T04:07:32.517" v="58" actId="20577"/>
        <pc:sldMkLst>
          <pc:docMk/>
          <pc:sldMk cId="4216382152" sldId="266"/>
        </pc:sldMkLst>
        <pc:spChg chg="mod">
          <ac:chgData name="Mica Nicole Nellis" userId="S::mnn49@nau.edu::5f20adf3-492e-4e22-8d59-1b443793dbb5" providerId="AD" clId="Web-{0FEA58AE-B313-4003-84E4-0CA2C5EE26FC}" dt="2023-09-18T04:05:32.571" v="25" actId="20577"/>
          <ac:spMkLst>
            <pc:docMk/>
            <pc:sldMk cId="4216382152" sldId="266"/>
            <ac:spMk id="2" creationId="{88D950C7-84B9-F464-26AF-046918A43632}"/>
          </ac:spMkLst>
        </pc:spChg>
        <pc:spChg chg="add mod">
          <ac:chgData name="Mica Nicole Nellis" userId="S::mnn49@nau.edu::5f20adf3-492e-4e22-8d59-1b443793dbb5" providerId="AD" clId="Web-{0FEA58AE-B313-4003-84E4-0CA2C5EE26FC}" dt="2023-09-18T04:07:32.517" v="58" actId="20577"/>
          <ac:spMkLst>
            <pc:docMk/>
            <pc:sldMk cId="4216382152" sldId="266"/>
            <ac:spMk id="4" creationId="{93E1A26B-4287-8367-E472-A0A7CEF5BED1}"/>
          </ac:spMkLst>
        </pc:spChg>
      </pc:sldChg>
      <pc:sldChg chg="addSp modSp new">
        <pc:chgData name="Mica Nicole Nellis" userId="S::mnn49@nau.edu::5f20adf3-492e-4e22-8d59-1b443793dbb5" providerId="AD" clId="Web-{0FEA58AE-B313-4003-84E4-0CA2C5EE26FC}" dt="2023-09-18T04:07:37.017" v="60" actId="20577"/>
        <pc:sldMkLst>
          <pc:docMk/>
          <pc:sldMk cId="1470965153" sldId="267"/>
        </pc:sldMkLst>
        <pc:spChg chg="mod">
          <ac:chgData name="Mica Nicole Nellis" userId="S::mnn49@nau.edu::5f20adf3-492e-4e22-8d59-1b443793dbb5" providerId="AD" clId="Web-{0FEA58AE-B313-4003-84E4-0CA2C5EE26FC}" dt="2023-09-18T04:05:35.821" v="26" actId="20577"/>
          <ac:spMkLst>
            <pc:docMk/>
            <pc:sldMk cId="1470965153" sldId="267"/>
            <ac:spMk id="2" creationId="{90E75744-07EC-4DA7-4D36-2D45F06305A7}"/>
          </ac:spMkLst>
        </pc:spChg>
        <pc:spChg chg="add mod">
          <ac:chgData name="Mica Nicole Nellis" userId="S::mnn49@nau.edu::5f20adf3-492e-4e22-8d59-1b443793dbb5" providerId="AD" clId="Web-{0FEA58AE-B313-4003-84E4-0CA2C5EE26FC}" dt="2023-09-18T04:07:37.017" v="60" actId="20577"/>
          <ac:spMkLst>
            <pc:docMk/>
            <pc:sldMk cId="1470965153" sldId="267"/>
            <ac:spMk id="4" creationId="{08F04815-7EF2-1E38-E217-A0770EF02BB1}"/>
          </ac:spMkLst>
        </pc:spChg>
      </pc:sldChg>
      <pc:sldChg chg="addSp modSp new">
        <pc:chgData name="Mica Nicole Nellis" userId="S::mnn49@nau.edu::5f20adf3-492e-4e22-8d59-1b443793dbb5" providerId="AD" clId="Web-{0FEA58AE-B313-4003-84E4-0CA2C5EE26FC}" dt="2023-09-18T04:07:40.377" v="62" actId="20577"/>
        <pc:sldMkLst>
          <pc:docMk/>
          <pc:sldMk cId="518296533" sldId="268"/>
        </pc:sldMkLst>
        <pc:spChg chg="mod">
          <ac:chgData name="Mica Nicole Nellis" userId="S::mnn49@nau.edu::5f20adf3-492e-4e22-8d59-1b443793dbb5" providerId="AD" clId="Web-{0FEA58AE-B313-4003-84E4-0CA2C5EE26FC}" dt="2023-09-18T04:05:38.587" v="27" actId="20577"/>
          <ac:spMkLst>
            <pc:docMk/>
            <pc:sldMk cId="518296533" sldId="268"/>
            <ac:spMk id="2" creationId="{7DB0BB4E-ACDF-7C31-FCCD-B9043A4280AA}"/>
          </ac:spMkLst>
        </pc:spChg>
        <pc:spChg chg="add mod">
          <ac:chgData name="Mica Nicole Nellis" userId="S::mnn49@nau.edu::5f20adf3-492e-4e22-8d59-1b443793dbb5" providerId="AD" clId="Web-{0FEA58AE-B313-4003-84E4-0CA2C5EE26FC}" dt="2023-09-18T04:07:40.377" v="62" actId="20577"/>
          <ac:spMkLst>
            <pc:docMk/>
            <pc:sldMk cId="518296533" sldId="268"/>
            <ac:spMk id="4" creationId="{7C4521E3-6498-48A4-0A95-5DD43E75A26B}"/>
          </ac:spMkLst>
        </pc:spChg>
      </pc:sldChg>
      <pc:sldChg chg="addSp modSp new">
        <pc:chgData name="Mica Nicole Nellis" userId="S::mnn49@nau.edu::5f20adf3-492e-4e22-8d59-1b443793dbb5" providerId="AD" clId="Web-{0FEA58AE-B313-4003-84E4-0CA2C5EE26FC}" dt="2023-09-18T04:07:44.549" v="64" actId="20577"/>
        <pc:sldMkLst>
          <pc:docMk/>
          <pc:sldMk cId="2489761274" sldId="269"/>
        </pc:sldMkLst>
        <pc:spChg chg="mod">
          <ac:chgData name="Mica Nicole Nellis" userId="S::mnn49@nau.edu::5f20adf3-492e-4e22-8d59-1b443793dbb5" providerId="AD" clId="Web-{0FEA58AE-B313-4003-84E4-0CA2C5EE26FC}" dt="2023-09-18T04:05:41.244" v="28" actId="20577"/>
          <ac:spMkLst>
            <pc:docMk/>
            <pc:sldMk cId="2489761274" sldId="269"/>
            <ac:spMk id="2" creationId="{BB042398-B8B9-EC16-AD30-9E2D3DF672DD}"/>
          </ac:spMkLst>
        </pc:spChg>
        <pc:spChg chg="add mod">
          <ac:chgData name="Mica Nicole Nellis" userId="S::mnn49@nau.edu::5f20adf3-492e-4e22-8d59-1b443793dbb5" providerId="AD" clId="Web-{0FEA58AE-B313-4003-84E4-0CA2C5EE26FC}" dt="2023-09-18T04:07:44.549" v="64" actId="20577"/>
          <ac:spMkLst>
            <pc:docMk/>
            <pc:sldMk cId="2489761274" sldId="269"/>
            <ac:spMk id="4" creationId="{92402145-7CA1-06C4-9A3C-1643D0894DB3}"/>
          </ac:spMkLst>
        </pc:spChg>
      </pc:sldChg>
      <pc:sldChg chg="addSp modSp new">
        <pc:chgData name="Mica Nicole Nellis" userId="S::mnn49@nau.edu::5f20adf3-492e-4e22-8d59-1b443793dbb5" providerId="AD" clId="Web-{0FEA58AE-B313-4003-84E4-0CA2C5EE26FC}" dt="2023-09-18T04:07:48.346" v="66" actId="20577"/>
        <pc:sldMkLst>
          <pc:docMk/>
          <pc:sldMk cId="1559584053" sldId="270"/>
        </pc:sldMkLst>
        <pc:spChg chg="mod">
          <ac:chgData name="Mica Nicole Nellis" userId="S::mnn49@nau.edu::5f20adf3-492e-4e22-8d59-1b443793dbb5" providerId="AD" clId="Web-{0FEA58AE-B313-4003-84E4-0CA2C5EE26FC}" dt="2023-09-18T04:05:44.353" v="29" actId="20577"/>
          <ac:spMkLst>
            <pc:docMk/>
            <pc:sldMk cId="1559584053" sldId="270"/>
            <ac:spMk id="2" creationId="{E87AFE94-3B04-B834-C3BF-DEC5311135A3}"/>
          </ac:spMkLst>
        </pc:spChg>
        <pc:spChg chg="add mod">
          <ac:chgData name="Mica Nicole Nellis" userId="S::mnn49@nau.edu::5f20adf3-492e-4e22-8d59-1b443793dbb5" providerId="AD" clId="Web-{0FEA58AE-B313-4003-84E4-0CA2C5EE26FC}" dt="2023-09-18T04:07:48.346" v="66" actId="20577"/>
          <ac:spMkLst>
            <pc:docMk/>
            <pc:sldMk cId="1559584053" sldId="270"/>
            <ac:spMk id="4" creationId="{F12DC202-0F85-1561-CEE0-7EB21DD421AB}"/>
          </ac:spMkLst>
        </pc:spChg>
      </pc:sldChg>
      <pc:sldChg chg="addSp modSp new">
        <pc:chgData name="Mica Nicole Nellis" userId="S::mnn49@nau.edu::5f20adf3-492e-4e22-8d59-1b443793dbb5" providerId="AD" clId="Web-{0FEA58AE-B313-4003-84E4-0CA2C5EE26FC}" dt="2023-09-18T04:07:52.081" v="68" actId="20577"/>
        <pc:sldMkLst>
          <pc:docMk/>
          <pc:sldMk cId="1479727595" sldId="271"/>
        </pc:sldMkLst>
        <pc:spChg chg="mod">
          <ac:chgData name="Mica Nicole Nellis" userId="S::mnn49@nau.edu::5f20adf3-492e-4e22-8d59-1b443793dbb5" providerId="AD" clId="Web-{0FEA58AE-B313-4003-84E4-0CA2C5EE26FC}" dt="2023-09-18T04:05:46.916" v="30" actId="20577"/>
          <ac:spMkLst>
            <pc:docMk/>
            <pc:sldMk cId="1479727595" sldId="271"/>
            <ac:spMk id="2" creationId="{9CAAC950-CE83-91DA-022D-2D16F0A8854B}"/>
          </ac:spMkLst>
        </pc:spChg>
        <pc:spChg chg="add mod">
          <ac:chgData name="Mica Nicole Nellis" userId="S::mnn49@nau.edu::5f20adf3-492e-4e22-8d59-1b443793dbb5" providerId="AD" clId="Web-{0FEA58AE-B313-4003-84E4-0CA2C5EE26FC}" dt="2023-09-18T04:07:52.081" v="68" actId="20577"/>
          <ac:spMkLst>
            <pc:docMk/>
            <pc:sldMk cId="1479727595" sldId="271"/>
            <ac:spMk id="4" creationId="{8A5D008F-9798-D861-BB0C-64EC2AD60F39}"/>
          </ac:spMkLst>
        </pc:spChg>
      </pc:sldChg>
      <pc:sldMasterChg chg="mod modSldLayout">
        <pc:chgData name="Mica Nicole Nellis" userId="S::mnn49@nau.edu::5f20adf3-492e-4e22-8d59-1b443793dbb5" providerId="AD" clId="Web-{0FEA58AE-B313-4003-84E4-0CA2C5EE26FC}" dt="2023-09-18T04:06:26.606" v="36"/>
        <pc:sldMasterMkLst>
          <pc:docMk/>
          <pc:sldMasterMk cId="3243631015" sldId="2147483684"/>
        </pc:sldMasterMkLst>
        <pc:sldLayoutChg chg="mod">
          <pc:chgData name="Mica Nicole Nellis" userId="S::mnn49@nau.edu::5f20adf3-492e-4e22-8d59-1b443793dbb5" providerId="AD" clId="Web-{0FEA58AE-B313-4003-84E4-0CA2C5EE26FC}" dt="2023-09-18T04:06:26.606" v="36"/>
          <pc:sldLayoutMkLst>
            <pc:docMk/>
            <pc:sldMasterMk cId="3243631015" sldId="2147483684"/>
            <pc:sldLayoutMk cId="1862653416" sldId="2147483685"/>
          </pc:sldLayoutMkLst>
        </pc:sldLayoutChg>
        <pc:sldLayoutChg chg="mod">
          <pc:chgData name="Mica Nicole Nellis" userId="S::mnn49@nau.edu::5f20adf3-492e-4e22-8d59-1b443793dbb5" providerId="AD" clId="Web-{0FEA58AE-B313-4003-84E4-0CA2C5EE26FC}" dt="2023-09-18T04:06:26.606" v="36"/>
          <pc:sldLayoutMkLst>
            <pc:docMk/>
            <pc:sldMasterMk cId="3243631015" sldId="2147483684"/>
            <pc:sldLayoutMk cId="100412406" sldId="2147483686"/>
          </pc:sldLayoutMkLst>
        </pc:sldLayoutChg>
        <pc:sldLayoutChg chg="mod">
          <pc:chgData name="Mica Nicole Nellis" userId="S::mnn49@nau.edu::5f20adf3-492e-4e22-8d59-1b443793dbb5" providerId="AD" clId="Web-{0FEA58AE-B313-4003-84E4-0CA2C5EE26FC}" dt="2023-09-18T04:06:26.606" v="36"/>
          <pc:sldLayoutMkLst>
            <pc:docMk/>
            <pc:sldMasterMk cId="3243631015" sldId="2147483684"/>
            <pc:sldLayoutMk cId="508815756" sldId="2147483687"/>
          </pc:sldLayoutMkLst>
        </pc:sldLayoutChg>
        <pc:sldLayoutChg chg="mod">
          <pc:chgData name="Mica Nicole Nellis" userId="S::mnn49@nau.edu::5f20adf3-492e-4e22-8d59-1b443793dbb5" providerId="AD" clId="Web-{0FEA58AE-B313-4003-84E4-0CA2C5EE26FC}" dt="2023-09-18T04:06:26.606" v="36"/>
          <pc:sldLayoutMkLst>
            <pc:docMk/>
            <pc:sldMasterMk cId="3243631015" sldId="2147483684"/>
            <pc:sldLayoutMk cId="3318071419" sldId="2147483688"/>
          </pc:sldLayoutMkLst>
        </pc:sldLayoutChg>
        <pc:sldLayoutChg chg="mod">
          <pc:chgData name="Mica Nicole Nellis" userId="S::mnn49@nau.edu::5f20adf3-492e-4e22-8d59-1b443793dbb5" providerId="AD" clId="Web-{0FEA58AE-B313-4003-84E4-0CA2C5EE26FC}" dt="2023-09-18T04:06:26.606" v="36"/>
          <pc:sldLayoutMkLst>
            <pc:docMk/>
            <pc:sldMasterMk cId="3243631015" sldId="2147483684"/>
            <pc:sldLayoutMk cId="4127026274" sldId="2147483689"/>
          </pc:sldLayoutMkLst>
        </pc:sldLayoutChg>
        <pc:sldLayoutChg chg="mod">
          <pc:chgData name="Mica Nicole Nellis" userId="S::mnn49@nau.edu::5f20adf3-492e-4e22-8d59-1b443793dbb5" providerId="AD" clId="Web-{0FEA58AE-B313-4003-84E4-0CA2C5EE26FC}" dt="2023-09-18T04:06:26.606" v="36"/>
          <pc:sldLayoutMkLst>
            <pc:docMk/>
            <pc:sldMasterMk cId="3243631015" sldId="2147483684"/>
            <pc:sldLayoutMk cId="89706189" sldId="2147483690"/>
          </pc:sldLayoutMkLst>
        </pc:sldLayoutChg>
        <pc:sldLayoutChg chg="mod">
          <pc:chgData name="Mica Nicole Nellis" userId="S::mnn49@nau.edu::5f20adf3-492e-4e22-8d59-1b443793dbb5" providerId="AD" clId="Web-{0FEA58AE-B313-4003-84E4-0CA2C5EE26FC}" dt="2023-09-18T04:06:26.606" v="36"/>
          <pc:sldLayoutMkLst>
            <pc:docMk/>
            <pc:sldMasterMk cId="3243631015" sldId="2147483684"/>
            <pc:sldLayoutMk cId="2769944213" sldId="2147483691"/>
          </pc:sldLayoutMkLst>
        </pc:sldLayoutChg>
        <pc:sldLayoutChg chg="mod">
          <pc:chgData name="Mica Nicole Nellis" userId="S::mnn49@nau.edu::5f20adf3-492e-4e22-8d59-1b443793dbb5" providerId="AD" clId="Web-{0FEA58AE-B313-4003-84E4-0CA2C5EE26FC}" dt="2023-09-18T04:06:26.606" v="36"/>
          <pc:sldLayoutMkLst>
            <pc:docMk/>
            <pc:sldMasterMk cId="3243631015" sldId="2147483684"/>
            <pc:sldLayoutMk cId="1880248018" sldId="2147483692"/>
          </pc:sldLayoutMkLst>
        </pc:sldLayoutChg>
        <pc:sldLayoutChg chg="mod">
          <pc:chgData name="Mica Nicole Nellis" userId="S::mnn49@nau.edu::5f20adf3-492e-4e22-8d59-1b443793dbb5" providerId="AD" clId="Web-{0FEA58AE-B313-4003-84E4-0CA2C5EE26FC}" dt="2023-09-18T04:06:26.606" v="36"/>
          <pc:sldLayoutMkLst>
            <pc:docMk/>
            <pc:sldMasterMk cId="3243631015" sldId="2147483684"/>
            <pc:sldLayoutMk cId="1524621518" sldId="2147483693"/>
          </pc:sldLayoutMkLst>
        </pc:sldLayoutChg>
        <pc:sldLayoutChg chg="mod">
          <pc:chgData name="Mica Nicole Nellis" userId="S::mnn49@nau.edu::5f20adf3-492e-4e22-8d59-1b443793dbb5" providerId="AD" clId="Web-{0FEA58AE-B313-4003-84E4-0CA2C5EE26FC}" dt="2023-09-18T04:06:26.606" v="36"/>
          <pc:sldLayoutMkLst>
            <pc:docMk/>
            <pc:sldMasterMk cId="3243631015" sldId="2147483684"/>
            <pc:sldLayoutMk cId="2119440517" sldId="2147483694"/>
          </pc:sldLayoutMkLst>
        </pc:sldLayoutChg>
        <pc:sldLayoutChg chg="mod">
          <pc:chgData name="Mica Nicole Nellis" userId="S::mnn49@nau.edu::5f20adf3-492e-4e22-8d59-1b443793dbb5" providerId="AD" clId="Web-{0FEA58AE-B313-4003-84E4-0CA2C5EE26FC}" dt="2023-09-18T04:06:26.606" v="36"/>
          <pc:sldLayoutMkLst>
            <pc:docMk/>
            <pc:sldMasterMk cId="3243631015" sldId="2147483684"/>
            <pc:sldLayoutMk cId="1402997899" sldId="2147483695"/>
          </pc:sldLayoutMkLst>
        </pc:sldLayoutChg>
      </pc:sldMasterChg>
    </pc:docChg>
  </pc:docChgLst>
  <pc:docChgLst>
    <pc:chgData name="Mica Nicole Nellis" userId="S::mnn49@nau.edu::5f20adf3-492e-4e22-8d59-1b443793dbb5" providerId="AD" clId="Web-{B84A80D2-D791-4F39-80A8-E0105479CF22}"/>
    <pc:docChg chg="addSld modSld sldOrd">
      <pc:chgData name="Mica Nicole Nellis" userId="S::mnn49@nau.edu::5f20adf3-492e-4e22-8d59-1b443793dbb5" providerId="AD" clId="Web-{B84A80D2-D791-4F39-80A8-E0105479CF22}" dt="2023-09-22T03:31:47.241" v="348"/>
      <pc:docMkLst>
        <pc:docMk/>
      </pc:docMkLst>
      <pc:sldChg chg="modSp">
        <pc:chgData name="Mica Nicole Nellis" userId="S::mnn49@nau.edu::5f20adf3-492e-4e22-8d59-1b443793dbb5" providerId="AD" clId="Web-{B84A80D2-D791-4F39-80A8-E0105479CF22}" dt="2023-09-22T03:31:29.412" v="345" actId="20577"/>
        <pc:sldMkLst>
          <pc:docMk/>
          <pc:sldMk cId="2162228732" sldId="274"/>
        </pc:sldMkLst>
        <pc:spChg chg="mod">
          <ac:chgData name="Mica Nicole Nellis" userId="S::mnn49@nau.edu::5f20adf3-492e-4e22-8d59-1b443793dbb5" providerId="AD" clId="Web-{B84A80D2-D791-4F39-80A8-E0105479CF22}" dt="2023-09-22T03:31:29.412" v="345" actId="20577"/>
          <ac:spMkLst>
            <pc:docMk/>
            <pc:sldMk cId="2162228732" sldId="274"/>
            <ac:spMk id="3" creationId="{58CA07A6-6B3E-FDE8-C3C0-CBB611073254}"/>
          </ac:spMkLst>
        </pc:spChg>
      </pc:sldChg>
      <pc:sldChg chg="ord">
        <pc:chgData name="Mica Nicole Nellis" userId="S::mnn49@nau.edu::5f20adf3-492e-4e22-8d59-1b443793dbb5" providerId="AD" clId="Web-{B84A80D2-D791-4F39-80A8-E0105479CF22}" dt="2023-09-22T03:31:47.241" v="348"/>
        <pc:sldMkLst>
          <pc:docMk/>
          <pc:sldMk cId="1686722893" sldId="285"/>
        </pc:sldMkLst>
      </pc:sldChg>
      <pc:sldChg chg="addSp delSp modSp new">
        <pc:chgData name="Mica Nicole Nellis" userId="S::mnn49@nau.edu::5f20adf3-492e-4e22-8d59-1b443793dbb5" providerId="AD" clId="Web-{B84A80D2-D791-4F39-80A8-E0105479CF22}" dt="2023-09-22T03:31:35.756" v="347" actId="20577"/>
        <pc:sldMkLst>
          <pc:docMk/>
          <pc:sldMk cId="761309099" sldId="288"/>
        </pc:sldMkLst>
        <pc:spChg chg="mod">
          <ac:chgData name="Mica Nicole Nellis" userId="S::mnn49@nau.edu::5f20adf3-492e-4e22-8d59-1b443793dbb5" providerId="AD" clId="Web-{B84A80D2-D791-4F39-80A8-E0105479CF22}" dt="2023-09-22T03:10:21.705" v="50" actId="1076"/>
          <ac:spMkLst>
            <pc:docMk/>
            <pc:sldMk cId="761309099" sldId="288"/>
            <ac:spMk id="2" creationId="{D63E3EB6-B324-4F6F-4F36-25C152C65143}"/>
          </ac:spMkLst>
        </pc:spChg>
        <pc:spChg chg="del mod">
          <ac:chgData name="Mica Nicole Nellis" userId="S::mnn49@nau.edu::5f20adf3-492e-4e22-8d59-1b443793dbb5" providerId="AD" clId="Web-{B84A80D2-D791-4F39-80A8-E0105479CF22}" dt="2023-09-22T03:16:50.747" v="57"/>
          <ac:spMkLst>
            <pc:docMk/>
            <pc:sldMk cId="761309099" sldId="288"/>
            <ac:spMk id="3" creationId="{8B2E09D9-0468-18C6-C522-577BDB46722D}"/>
          </ac:spMkLst>
        </pc:spChg>
        <pc:spChg chg="add">
          <ac:chgData name="Mica Nicole Nellis" userId="S::mnn49@nau.edu::5f20adf3-492e-4e22-8d59-1b443793dbb5" providerId="AD" clId="Web-{B84A80D2-D791-4F39-80A8-E0105479CF22}" dt="2023-09-22T03:10:42.003" v="53"/>
          <ac:spMkLst>
            <pc:docMk/>
            <pc:sldMk cId="761309099" sldId="288"/>
            <ac:spMk id="5" creationId="{F822B64E-9F27-7719-C157-107B8A835947}"/>
          </ac:spMkLst>
        </pc:spChg>
        <pc:spChg chg="add mod">
          <ac:chgData name="Mica Nicole Nellis" userId="S::mnn49@nau.edu::5f20adf3-492e-4e22-8d59-1b443793dbb5" providerId="AD" clId="Web-{B84A80D2-D791-4F39-80A8-E0105479CF22}" dt="2023-09-22T03:11:05.722" v="55"/>
          <ac:spMkLst>
            <pc:docMk/>
            <pc:sldMk cId="761309099" sldId="288"/>
            <ac:spMk id="9" creationId="{9F4B5692-46AC-0672-5FF6-BBA0AB4E6E2A}"/>
          </ac:spMkLst>
        </pc:spChg>
        <pc:spChg chg="add mod">
          <ac:chgData name="Mica Nicole Nellis" userId="S::mnn49@nau.edu::5f20adf3-492e-4e22-8d59-1b443793dbb5" providerId="AD" clId="Web-{B84A80D2-D791-4F39-80A8-E0105479CF22}" dt="2023-09-22T03:31:35.756" v="347" actId="20577"/>
          <ac:spMkLst>
            <pc:docMk/>
            <pc:sldMk cId="761309099" sldId="288"/>
            <ac:spMk id="14" creationId="{EDC79B8F-BD91-2622-933E-216786BFC366}"/>
          </ac:spMkLst>
        </pc:spChg>
        <pc:picChg chg="add">
          <ac:chgData name="Mica Nicole Nellis" userId="S::mnn49@nau.edu::5f20adf3-492e-4e22-8d59-1b443793dbb5" providerId="AD" clId="Web-{B84A80D2-D791-4F39-80A8-E0105479CF22}" dt="2023-09-22T03:10:51.737" v="54"/>
          <ac:picMkLst>
            <pc:docMk/>
            <pc:sldMk cId="761309099" sldId="288"/>
            <ac:picMk id="7" creationId="{8567B465-4ACD-F6ED-FBE7-BCAC1705895A}"/>
          </ac:picMkLst>
        </pc:picChg>
        <pc:picChg chg="add mod ord">
          <ac:chgData name="Mica Nicole Nellis" userId="S::mnn49@nau.edu::5f20adf3-492e-4e22-8d59-1b443793dbb5" providerId="AD" clId="Web-{B84A80D2-D791-4F39-80A8-E0105479CF22}" dt="2023-09-22T03:29:03.767" v="322" actId="14100"/>
          <ac:picMkLst>
            <pc:docMk/>
            <pc:sldMk cId="761309099" sldId="288"/>
            <ac:picMk id="10" creationId="{441BE37C-72B8-0FE4-538E-CBF957BD0C0B}"/>
          </ac:picMkLst>
        </pc:picChg>
        <pc:picChg chg="add mod">
          <ac:chgData name="Mica Nicole Nellis" userId="S::mnn49@nau.edu::5f20adf3-492e-4e22-8d59-1b443793dbb5" providerId="AD" clId="Web-{B84A80D2-D791-4F39-80A8-E0105479CF22}" dt="2023-09-22T03:29:09.564" v="324" actId="14100"/>
          <ac:picMkLst>
            <pc:docMk/>
            <pc:sldMk cId="761309099" sldId="288"/>
            <ac:picMk id="11" creationId="{15190B85-7771-78F7-B2B6-9253A3D75B6B}"/>
          </ac:picMkLst>
        </pc:picChg>
        <pc:picChg chg="add mod">
          <ac:chgData name="Mica Nicole Nellis" userId="S::mnn49@nau.edu::5f20adf3-492e-4e22-8d59-1b443793dbb5" providerId="AD" clId="Web-{B84A80D2-D791-4F39-80A8-E0105479CF22}" dt="2023-09-22T03:29:13.330" v="327" actId="1076"/>
          <ac:picMkLst>
            <pc:docMk/>
            <pc:sldMk cId="761309099" sldId="288"/>
            <ac:picMk id="12" creationId="{69AC2213-8D52-C576-7A13-A46DE4C47C26}"/>
          </ac:picMkLst>
        </pc:picChg>
        <pc:picChg chg="add mod">
          <ac:chgData name="Mica Nicole Nellis" userId="S::mnn49@nau.edu::5f20adf3-492e-4e22-8d59-1b443793dbb5" providerId="AD" clId="Web-{B84A80D2-D791-4F39-80A8-E0105479CF22}" dt="2023-09-22T03:29:19.221" v="330" actId="1076"/>
          <ac:picMkLst>
            <pc:docMk/>
            <pc:sldMk cId="761309099" sldId="288"/>
            <ac:picMk id="13" creationId="{F677C465-38F3-5976-2CAF-90BB5936437B}"/>
          </ac:picMkLst>
        </pc:picChg>
        <pc:picChg chg="add mod">
          <ac:chgData name="Mica Nicole Nellis" userId="S::mnn49@nau.edu::5f20adf3-492e-4e22-8d59-1b443793dbb5" providerId="AD" clId="Web-{B84A80D2-D791-4F39-80A8-E0105479CF22}" dt="2023-09-22T03:29:36.440" v="335" actId="1076"/>
          <ac:picMkLst>
            <pc:docMk/>
            <pc:sldMk cId="761309099" sldId="288"/>
            <ac:picMk id="15" creationId="{AE8928AD-53A9-AE5E-DFAA-37E38D02B610}"/>
          </ac:picMkLst>
        </pc:picChg>
        <pc:cxnChg chg="add del mod">
          <ac:chgData name="Mica Nicole Nellis" userId="S::mnn49@nau.edu::5f20adf3-492e-4e22-8d59-1b443793dbb5" providerId="AD" clId="Web-{B84A80D2-D791-4F39-80A8-E0105479CF22}" dt="2023-09-22T03:26:59.093" v="278"/>
          <ac:cxnSpMkLst>
            <pc:docMk/>
            <pc:sldMk cId="761309099" sldId="288"/>
            <ac:cxnSpMk id="16" creationId="{E0EF3EC9-E9BD-203C-65F3-F9952070638D}"/>
          </ac:cxnSpMkLst>
        </pc:cxnChg>
      </pc:sldChg>
    </pc:docChg>
  </pc:docChgLst>
  <pc:docChgLst>
    <pc:chgData name="Daniel Cope Cooke" userId="9a333e86-006b-42ba-b984-6e928377cd6c" providerId="ADAL" clId="{B4EAC535-7233-4A1F-9B04-D5E692A6BAEF}"/>
    <pc:docChg chg="custSel addSld modSld">
      <pc:chgData name="Daniel Cope Cooke" userId="9a333e86-006b-42ba-b984-6e928377cd6c" providerId="ADAL" clId="{B4EAC535-7233-4A1F-9B04-D5E692A6BAEF}" dt="2023-09-22T03:40:18.831" v="1267" actId="20577"/>
      <pc:docMkLst>
        <pc:docMk/>
      </pc:docMkLst>
      <pc:sldChg chg="modSp mod">
        <pc:chgData name="Daniel Cope Cooke" userId="9a333e86-006b-42ba-b984-6e928377cd6c" providerId="ADAL" clId="{B4EAC535-7233-4A1F-9B04-D5E692A6BAEF}" dt="2023-09-19T22:17:21.495" v="642" actId="20577"/>
        <pc:sldMkLst>
          <pc:docMk/>
          <pc:sldMk cId="2881006129" sldId="259"/>
        </pc:sldMkLst>
        <pc:spChg chg="mod">
          <ac:chgData name="Daniel Cope Cooke" userId="9a333e86-006b-42ba-b984-6e928377cd6c" providerId="ADAL" clId="{B4EAC535-7233-4A1F-9B04-D5E692A6BAEF}" dt="2023-09-19T22:17:21.495" v="642" actId="20577"/>
          <ac:spMkLst>
            <pc:docMk/>
            <pc:sldMk cId="2881006129" sldId="259"/>
            <ac:spMk id="3" creationId="{AE7F742F-BE59-3265-5548-9107FB97D797}"/>
          </ac:spMkLst>
        </pc:spChg>
      </pc:sldChg>
      <pc:sldChg chg="modSp mod">
        <pc:chgData name="Daniel Cope Cooke" userId="9a333e86-006b-42ba-b984-6e928377cd6c" providerId="ADAL" clId="{B4EAC535-7233-4A1F-9B04-D5E692A6BAEF}" dt="2023-09-22T03:40:18.831" v="1267" actId="20577"/>
        <pc:sldMkLst>
          <pc:docMk/>
          <pc:sldMk cId="1154779952" sldId="280"/>
        </pc:sldMkLst>
        <pc:spChg chg="mod">
          <ac:chgData name="Daniel Cope Cooke" userId="9a333e86-006b-42ba-b984-6e928377cd6c" providerId="ADAL" clId="{B4EAC535-7233-4A1F-9B04-D5E692A6BAEF}" dt="2023-09-22T03:40:18.831" v="1267" actId="20577"/>
          <ac:spMkLst>
            <pc:docMk/>
            <pc:sldMk cId="1154779952" sldId="280"/>
            <ac:spMk id="3" creationId="{59636911-F8AB-8F81-1E05-D30322E09ADB}"/>
          </ac:spMkLst>
        </pc:spChg>
      </pc:sldChg>
      <pc:sldChg chg="addSp delSp modSp mod">
        <pc:chgData name="Daniel Cope Cooke" userId="9a333e86-006b-42ba-b984-6e928377cd6c" providerId="ADAL" clId="{B4EAC535-7233-4A1F-9B04-D5E692A6BAEF}" dt="2023-09-19T20:07:30.302" v="342" actId="33524"/>
        <pc:sldMkLst>
          <pc:docMk/>
          <pc:sldMk cId="2892707853" sldId="283"/>
        </pc:sldMkLst>
        <pc:spChg chg="mod">
          <ac:chgData name="Daniel Cope Cooke" userId="9a333e86-006b-42ba-b984-6e928377cd6c" providerId="ADAL" clId="{B4EAC535-7233-4A1F-9B04-D5E692A6BAEF}" dt="2023-09-19T20:07:30.302" v="342" actId="33524"/>
          <ac:spMkLst>
            <pc:docMk/>
            <pc:sldMk cId="2892707853" sldId="283"/>
            <ac:spMk id="8" creationId="{D046FCB0-0362-F6A0-C799-8723A7A4DD7A}"/>
          </ac:spMkLst>
        </pc:spChg>
        <pc:picChg chg="add del mod">
          <ac:chgData name="Daniel Cope Cooke" userId="9a333e86-006b-42ba-b984-6e928377cd6c" providerId="ADAL" clId="{B4EAC535-7233-4A1F-9B04-D5E692A6BAEF}" dt="2023-09-19T19:30:45.383" v="3" actId="21"/>
          <ac:picMkLst>
            <pc:docMk/>
            <pc:sldMk cId="2892707853" sldId="283"/>
            <ac:picMk id="3" creationId="{639852CC-1A51-7434-7CBC-A6EF3C02318C}"/>
          </ac:picMkLst>
        </pc:picChg>
        <pc:picChg chg="del">
          <ac:chgData name="Daniel Cope Cooke" userId="9a333e86-006b-42ba-b984-6e928377cd6c" providerId="ADAL" clId="{B4EAC535-7233-4A1F-9B04-D5E692A6BAEF}" dt="2023-09-19T19:30:35.822" v="0" actId="21"/>
          <ac:picMkLst>
            <pc:docMk/>
            <pc:sldMk cId="2892707853" sldId="283"/>
            <ac:picMk id="6" creationId="{FDD83D4F-E227-6AA9-A175-B6C8074B0544}"/>
          </ac:picMkLst>
        </pc:picChg>
        <pc:picChg chg="add mod">
          <ac:chgData name="Daniel Cope Cooke" userId="9a333e86-006b-42ba-b984-6e928377cd6c" providerId="ADAL" clId="{B4EAC535-7233-4A1F-9B04-D5E692A6BAEF}" dt="2023-09-19T19:31:03.439" v="7" actId="14100"/>
          <ac:picMkLst>
            <pc:docMk/>
            <pc:sldMk cId="2892707853" sldId="283"/>
            <ac:picMk id="10" creationId="{3DBC5587-3114-9251-4174-DAD3E768E6E8}"/>
          </ac:picMkLst>
        </pc:picChg>
      </pc:sldChg>
      <pc:sldChg chg="addSp delSp modSp add mod">
        <pc:chgData name="Daniel Cope Cooke" userId="9a333e86-006b-42ba-b984-6e928377cd6c" providerId="ADAL" clId="{B4EAC535-7233-4A1F-9B04-D5E692A6BAEF}" dt="2023-09-19T20:21:37.619" v="611" actId="20577"/>
        <pc:sldMkLst>
          <pc:docMk/>
          <pc:sldMk cId="1686722893" sldId="285"/>
        </pc:sldMkLst>
        <pc:spChg chg="mod">
          <ac:chgData name="Daniel Cope Cooke" userId="9a333e86-006b-42ba-b984-6e928377cd6c" providerId="ADAL" clId="{B4EAC535-7233-4A1F-9B04-D5E692A6BAEF}" dt="2023-09-19T20:04:56.323" v="67" actId="20577"/>
          <ac:spMkLst>
            <pc:docMk/>
            <pc:sldMk cId="1686722893" sldId="285"/>
            <ac:spMk id="2" creationId="{E669EE75-1180-E03A-A77A-872CC3B14D13}"/>
          </ac:spMkLst>
        </pc:spChg>
        <pc:spChg chg="del mod">
          <ac:chgData name="Daniel Cope Cooke" userId="9a333e86-006b-42ba-b984-6e928377cd6c" providerId="ADAL" clId="{B4EAC535-7233-4A1F-9B04-D5E692A6BAEF}" dt="2023-09-19T20:05:45.830" v="77"/>
          <ac:spMkLst>
            <pc:docMk/>
            <pc:sldMk cId="1686722893" sldId="285"/>
            <ac:spMk id="8" creationId="{D046FCB0-0362-F6A0-C799-8723A7A4DD7A}"/>
          </ac:spMkLst>
        </pc:spChg>
        <pc:spChg chg="add mod">
          <ac:chgData name="Daniel Cope Cooke" userId="9a333e86-006b-42ba-b984-6e928377cd6c" providerId="ADAL" clId="{B4EAC535-7233-4A1F-9B04-D5E692A6BAEF}" dt="2023-09-19T20:21:37.619" v="611" actId="20577"/>
          <ac:spMkLst>
            <pc:docMk/>
            <pc:sldMk cId="1686722893" sldId="285"/>
            <ac:spMk id="11" creationId="{E55FBBCE-4E29-3069-3190-150B7B17015C}"/>
          </ac:spMkLst>
        </pc:spChg>
        <pc:picChg chg="add del">
          <ac:chgData name="Daniel Cope Cooke" userId="9a333e86-006b-42ba-b984-6e928377cd6c" providerId="ADAL" clId="{B4EAC535-7233-4A1F-9B04-D5E692A6BAEF}" dt="2023-09-19T20:04:34.466" v="11" actId="21"/>
          <ac:picMkLst>
            <pc:docMk/>
            <pc:sldMk cId="1686722893" sldId="285"/>
            <ac:picMk id="3" creationId="{7BDF7C06-EE1D-738A-C071-A7693A96AE70}"/>
          </ac:picMkLst>
        </pc:picChg>
        <pc:picChg chg="add mod">
          <ac:chgData name="Daniel Cope Cooke" userId="9a333e86-006b-42ba-b984-6e928377cd6c" providerId="ADAL" clId="{B4EAC535-7233-4A1F-9B04-D5E692A6BAEF}" dt="2023-09-19T20:04:45.230" v="14" actId="14100"/>
          <ac:picMkLst>
            <pc:docMk/>
            <pc:sldMk cId="1686722893" sldId="285"/>
            <ac:picMk id="6" creationId="{27E2D854-5DDF-942F-D3F5-5FEE92F059A4}"/>
          </ac:picMkLst>
        </pc:picChg>
        <pc:picChg chg="del">
          <ac:chgData name="Daniel Cope Cooke" userId="9a333e86-006b-42ba-b984-6e928377cd6c" providerId="ADAL" clId="{B4EAC535-7233-4A1F-9B04-D5E692A6BAEF}" dt="2023-09-19T20:04:29.007" v="9" actId="21"/>
          <ac:picMkLst>
            <pc:docMk/>
            <pc:sldMk cId="1686722893" sldId="285"/>
            <ac:picMk id="10" creationId="{3DBC5587-3114-9251-4174-DAD3E768E6E8}"/>
          </ac:picMkLst>
        </pc:picChg>
      </pc:sldChg>
    </pc:docChg>
  </pc:docChgLst>
  <pc:docChgLst>
    <pc:chgData name="Mica Nicole Nellis" userId="S::mnn49@nau.edu::5f20adf3-492e-4e22-8d59-1b443793dbb5" providerId="AD" clId="Web-{01D28446-C044-4E54-B9C1-213568D558F4}"/>
    <pc:docChg chg="modSld addMainMaster delMainMaster">
      <pc:chgData name="Mica Nicole Nellis" userId="S::mnn49@nau.edu::5f20adf3-492e-4e22-8d59-1b443793dbb5" providerId="AD" clId="Web-{01D28446-C044-4E54-B9C1-213568D558F4}" dt="2023-09-17T04:13:02.064" v="778"/>
      <pc:docMkLst>
        <pc:docMk/>
      </pc:docMkLst>
      <pc:sldChg chg="delSp modSp mod modClrScheme delDesignElem chgLayout">
        <pc:chgData name="Mica Nicole Nellis" userId="S::mnn49@nau.edu::5f20adf3-492e-4e22-8d59-1b443793dbb5" providerId="AD" clId="Web-{01D28446-C044-4E54-B9C1-213568D558F4}" dt="2023-09-17T04:13:02.064" v="778"/>
        <pc:sldMkLst>
          <pc:docMk/>
          <pc:sldMk cId="109857222" sldId="256"/>
        </pc:sldMkLst>
        <pc:spChg chg="mod ord">
          <ac:chgData name="Mica Nicole Nellis" userId="S::mnn49@nau.edu::5f20adf3-492e-4e22-8d59-1b443793dbb5" providerId="AD" clId="Web-{01D28446-C044-4E54-B9C1-213568D558F4}" dt="2023-09-17T04:13:02.064" v="778"/>
          <ac:spMkLst>
            <pc:docMk/>
            <pc:sldMk cId="109857222" sldId="256"/>
            <ac:spMk id="2" creationId="{00000000-0000-0000-0000-000000000000}"/>
          </ac:spMkLst>
        </pc:spChg>
        <pc:spChg chg="mod ord">
          <ac:chgData name="Mica Nicole Nellis" userId="S::mnn49@nau.edu::5f20adf3-492e-4e22-8d59-1b443793dbb5" providerId="AD" clId="Web-{01D28446-C044-4E54-B9C1-213568D558F4}" dt="2023-09-17T04:13:02.064" v="778"/>
          <ac:spMkLst>
            <pc:docMk/>
            <pc:sldMk cId="109857222" sldId="256"/>
            <ac:spMk id="3" creationId="{00000000-0000-0000-0000-000000000000}"/>
          </ac:spMkLst>
        </pc:spChg>
        <pc:spChg chg="del">
          <ac:chgData name="Mica Nicole Nellis" userId="S::mnn49@nau.edu::5f20adf3-492e-4e22-8d59-1b443793dbb5" providerId="AD" clId="Web-{01D28446-C044-4E54-B9C1-213568D558F4}" dt="2023-09-17T04:11:36.012" v="767"/>
          <ac:spMkLst>
            <pc:docMk/>
            <pc:sldMk cId="109857222" sldId="256"/>
            <ac:spMk id="31" creationId="{C1DD1A8A-57D5-4A81-AD04-532B043C5611}"/>
          </ac:spMkLst>
        </pc:spChg>
        <pc:spChg chg="del">
          <ac:chgData name="Mica Nicole Nellis" userId="S::mnn49@nau.edu::5f20adf3-492e-4e22-8d59-1b443793dbb5" providerId="AD" clId="Web-{01D28446-C044-4E54-B9C1-213568D558F4}" dt="2023-09-17T04:11:36.012" v="767"/>
          <ac:spMkLst>
            <pc:docMk/>
            <pc:sldMk cId="109857222" sldId="256"/>
            <ac:spMk id="33" creationId="{007891EC-4501-44ED-A8C8-B11B6DB767AB}"/>
          </ac:spMkLst>
        </pc:spChg>
      </pc:sldChg>
      <pc:sldChg chg="addSp delSp modSp mod setBg modClrScheme delDesignElem chgLayout">
        <pc:chgData name="Mica Nicole Nellis" userId="S::mnn49@nau.edu::5f20adf3-492e-4e22-8d59-1b443793dbb5" providerId="AD" clId="Web-{01D28446-C044-4E54-B9C1-213568D558F4}" dt="2023-09-17T04:13:02.064" v="778"/>
        <pc:sldMkLst>
          <pc:docMk/>
          <pc:sldMk cId="3442980511" sldId="257"/>
        </pc:sldMkLst>
        <pc:spChg chg="mod ord">
          <ac:chgData name="Mica Nicole Nellis" userId="S::mnn49@nau.edu::5f20adf3-492e-4e22-8d59-1b443793dbb5" providerId="AD" clId="Web-{01D28446-C044-4E54-B9C1-213568D558F4}" dt="2023-09-17T04:13:02.064" v="778"/>
          <ac:spMkLst>
            <pc:docMk/>
            <pc:sldMk cId="3442980511" sldId="257"/>
            <ac:spMk id="2" creationId="{8615FD1F-CE9C-13FD-D780-302C08A1CE60}"/>
          </ac:spMkLst>
        </pc:spChg>
        <pc:spChg chg="mod ord">
          <ac:chgData name="Mica Nicole Nellis" userId="S::mnn49@nau.edu::5f20adf3-492e-4e22-8d59-1b443793dbb5" providerId="AD" clId="Web-{01D28446-C044-4E54-B9C1-213568D558F4}" dt="2023-09-17T04:13:02.064" v="778"/>
          <ac:spMkLst>
            <pc:docMk/>
            <pc:sldMk cId="3442980511" sldId="257"/>
            <ac:spMk id="3" creationId="{AFA1697A-115D-D1A1-9737-DF55B5740625}"/>
          </ac:spMkLst>
        </pc:spChg>
        <pc:spChg chg="add del">
          <ac:chgData name="Mica Nicole Nellis" userId="S::mnn49@nau.edu::5f20adf3-492e-4e22-8d59-1b443793dbb5" providerId="AD" clId="Web-{01D28446-C044-4E54-B9C1-213568D558F4}" dt="2023-09-17T04:12:28.922" v="771"/>
          <ac:spMkLst>
            <pc:docMk/>
            <pc:sldMk cId="3442980511" sldId="257"/>
            <ac:spMk id="9" creationId="{9F7D5CDA-D291-4307-BF55-1381FED29634}"/>
          </ac:spMkLst>
        </pc:spChg>
        <pc:picChg chg="add del">
          <ac:chgData name="Mica Nicole Nellis" userId="S::mnn49@nau.edu::5f20adf3-492e-4e22-8d59-1b443793dbb5" providerId="AD" clId="Web-{01D28446-C044-4E54-B9C1-213568D558F4}" dt="2023-09-17T04:12:28.922" v="771"/>
          <ac:picMkLst>
            <pc:docMk/>
            <pc:sldMk cId="3442980511" sldId="257"/>
            <ac:picMk id="5" creationId="{BC1AD5F4-5EF7-3D4E-4795-7D49E5547AB3}"/>
          </ac:picMkLst>
        </pc:picChg>
      </pc:sldChg>
      <pc:sldChg chg="modSp mod modClrScheme chgLayout">
        <pc:chgData name="Mica Nicole Nellis" userId="S::mnn49@nau.edu::5f20adf3-492e-4e22-8d59-1b443793dbb5" providerId="AD" clId="Web-{01D28446-C044-4E54-B9C1-213568D558F4}" dt="2023-09-17T04:13:02.064" v="778"/>
        <pc:sldMkLst>
          <pc:docMk/>
          <pc:sldMk cId="2013587682" sldId="258"/>
        </pc:sldMkLst>
        <pc:spChg chg="mod ord">
          <ac:chgData name="Mica Nicole Nellis" userId="S::mnn49@nau.edu::5f20adf3-492e-4e22-8d59-1b443793dbb5" providerId="AD" clId="Web-{01D28446-C044-4E54-B9C1-213568D558F4}" dt="2023-09-17T04:13:02.064" v="778"/>
          <ac:spMkLst>
            <pc:docMk/>
            <pc:sldMk cId="2013587682" sldId="258"/>
            <ac:spMk id="2" creationId="{87E6F404-5944-F5E9-5850-57DBFF87E81C}"/>
          </ac:spMkLst>
        </pc:spChg>
        <pc:spChg chg="mod ord">
          <ac:chgData name="Mica Nicole Nellis" userId="S::mnn49@nau.edu::5f20adf3-492e-4e22-8d59-1b443793dbb5" providerId="AD" clId="Web-{01D28446-C044-4E54-B9C1-213568D558F4}" dt="2023-09-17T04:13:02.064" v="778"/>
          <ac:spMkLst>
            <pc:docMk/>
            <pc:sldMk cId="2013587682" sldId="258"/>
            <ac:spMk id="3" creationId="{4D56AEEE-CD1D-29CB-7150-D64F3A84C1DF}"/>
          </ac:spMkLst>
        </pc:spChg>
      </pc:sldChg>
      <pc:sldChg chg="modSp mod modClrScheme chgLayout">
        <pc:chgData name="Mica Nicole Nellis" userId="S::mnn49@nau.edu::5f20adf3-492e-4e22-8d59-1b443793dbb5" providerId="AD" clId="Web-{01D28446-C044-4E54-B9C1-213568D558F4}" dt="2023-09-17T04:13:02.064" v="778"/>
        <pc:sldMkLst>
          <pc:docMk/>
          <pc:sldMk cId="2881006129" sldId="259"/>
        </pc:sldMkLst>
        <pc:spChg chg="mod ord">
          <ac:chgData name="Mica Nicole Nellis" userId="S::mnn49@nau.edu::5f20adf3-492e-4e22-8d59-1b443793dbb5" providerId="AD" clId="Web-{01D28446-C044-4E54-B9C1-213568D558F4}" dt="2023-09-17T04:13:02.064" v="778"/>
          <ac:spMkLst>
            <pc:docMk/>
            <pc:sldMk cId="2881006129" sldId="259"/>
            <ac:spMk id="2" creationId="{E669EE75-1180-E03A-A77A-872CC3B14D13}"/>
          </ac:spMkLst>
        </pc:spChg>
        <pc:spChg chg="mod ord">
          <ac:chgData name="Mica Nicole Nellis" userId="S::mnn49@nau.edu::5f20adf3-492e-4e22-8d59-1b443793dbb5" providerId="AD" clId="Web-{01D28446-C044-4E54-B9C1-213568D558F4}" dt="2023-09-17T04:13:02.064" v="778"/>
          <ac:spMkLst>
            <pc:docMk/>
            <pc:sldMk cId="2881006129" sldId="259"/>
            <ac:spMk id="3" creationId="{AE7F742F-BE59-3265-5548-9107FB97D797}"/>
          </ac:spMkLst>
        </pc:spChg>
      </pc:sldChg>
      <pc:sldChg chg="delSp modSp mod modClrScheme delDesignElem chgLayout">
        <pc:chgData name="Mica Nicole Nellis" userId="S::mnn49@nau.edu::5f20adf3-492e-4e22-8d59-1b443793dbb5" providerId="AD" clId="Web-{01D28446-C044-4E54-B9C1-213568D558F4}" dt="2023-09-17T04:13:02.064" v="778"/>
        <pc:sldMkLst>
          <pc:docMk/>
          <pc:sldMk cId="3160186498" sldId="260"/>
        </pc:sldMkLst>
        <pc:spChg chg="mod ord">
          <ac:chgData name="Mica Nicole Nellis" userId="S::mnn49@nau.edu::5f20adf3-492e-4e22-8d59-1b443793dbb5" providerId="AD" clId="Web-{01D28446-C044-4E54-B9C1-213568D558F4}" dt="2023-09-17T04:13:02.064" v="778"/>
          <ac:spMkLst>
            <pc:docMk/>
            <pc:sldMk cId="3160186498" sldId="260"/>
            <ac:spMk id="2" creationId="{F72895DE-33DD-48D2-2D61-D5023FFC6446}"/>
          </ac:spMkLst>
        </pc:spChg>
        <pc:spChg chg="del">
          <ac:chgData name="Mica Nicole Nellis" userId="S::mnn49@nau.edu::5f20adf3-492e-4e22-8d59-1b443793dbb5" providerId="AD" clId="Web-{01D28446-C044-4E54-B9C1-213568D558F4}" dt="2023-09-17T04:11:36.012" v="767"/>
          <ac:spMkLst>
            <pc:docMk/>
            <pc:sldMk cId="3160186498" sldId="260"/>
            <ac:spMk id="16" creationId="{F3060C83-F051-4F0E-ABAD-AA0DFC48B218}"/>
          </ac:spMkLst>
        </pc:spChg>
        <pc:spChg chg="del">
          <ac:chgData name="Mica Nicole Nellis" userId="S::mnn49@nau.edu::5f20adf3-492e-4e22-8d59-1b443793dbb5" providerId="AD" clId="Web-{01D28446-C044-4E54-B9C1-213568D558F4}" dt="2023-09-17T04:11:36.012" v="767"/>
          <ac:spMkLst>
            <pc:docMk/>
            <pc:sldMk cId="3160186498" sldId="260"/>
            <ac:spMk id="18" creationId="{83C98ABE-055B-441F-B07E-44F97F083C39}"/>
          </ac:spMkLst>
        </pc:spChg>
        <pc:spChg chg="del">
          <ac:chgData name="Mica Nicole Nellis" userId="S::mnn49@nau.edu::5f20adf3-492e-4e22-8d59-1b443793dbb5" providerId="AD" clId="Web-{01D28446-C044-4E54-B9C1-213568D558F4}" dt="2023-09-17T04:11:36.012" v="767"/>
          <ac:spMkLst>
            <pc:docMk/>
            <pc:sldMk cId="3160186498" sldId="260"/>
            <ac:spMk id="20" creationId="{29FDB030-9B49-4CED-8CCD-4D99382388AC}"/>
          </ac:spMkLst>
        </pc:spChg>
        <pc:spChg chg="del">
          <ac:chgData name="Mica Nicole Nellis" userId="S::mnn49@nau.edu::5f20adf3-492e-4e22-8d59-1b443793dbb5" providerId="AD" clId="Web-{01D28446-C044-4E54-B9C1-213568D558F4}" dt="2023-09-17T04:11:36.012" v="767"/>
          <ac:spMkLst>
            <pc:docMk/>
            <pc:sldMk cId="3160186498" sldId="260"/>
            <ac:spMk id="22" creationId="{3783CA14-24A1-485C-8B30-D6A5D87987AD}"/>
          </ac:spMkLst>
        </pc:spChg>
        <pc:spChg chg="del">
          <ac:chgData name="Mica Nicole Nellis" userId="S::mnn49@nau.edu::5f20adf3-492e-4e22-8d59-1b443793dbb5" providerId="AD" clId="Web-{01D28446-C044-4E54-B9C1-213568D558F4}" dt="2023-09-17T04:11:36.012" v="767"/>
          <ac:spMkLst>
            <pc:docMk/>
            <pc:sldMk cId="3160186498" sldId="260"/>
            <ac:spMk id="24" creationId="{9A97C86A-04D6-40F7-AE84-31AB43E6A846}"/>
          </ac:spMkLst>
        </pc:spChg>
        <pc:spChg chg="del">
          <ac:chgData name="Mica Nicole Nellis" userId="S::mnn49@nau.edu::5f20adf3-492e-4e22-8d59-1b443793dbb5" providerId="AD" clId="Web-{01D28446-C044-4E54-B9C1-213568D558F4}" dt="2023-09-17T04:11:36.012" v="767"/>
          <ac:spMkLst>
            <pc:docMk/>
            <pc:sldMk cId="3160186498" sldId="260"/>
            <ac:spMk id="26" creationId="{FF9F2414-84E8-453E-B1F3-389FDE8192D9}"/>
          </ac:spMkLst>
        </pc:spChg>
        <pc:spChg chg="del">
          <ac:chgData name="Mica Nicole Nellis" userId="S::mnn49@nau.edu::5f20adf3-492e-4e22-8d59-1b443793dbb5" providerId="AD" clId="Web-{01D28446-C044-4E54-B9C1-213568D558F4}" dt="2023-09-17T04:11:36.012" v="767"/>
          <ac:spMkLst>
            <pc:docMk/>
            <pc:sldMk cId="3160186498" sldId="260"/>
            <ac:spMk id="28" creationId="{3ECA69A1-7536-43AC-85EF-C7106179F5ED}"/>
          </ac:spMkLst>
        </pc:spChg>
      </pc:sldChg>
      <pc:sldChg chg="modSp mod modClrScheme chgLayout">
        <pc:chgData name="Mica Nicole Nellis" userId="S::mnn49@nau.edu::5f20adf3-492e-4e22-8d59-1b443793dbb5" providerId="AD" clId="Web-{01D28446-C044-4E54-B9C1-213568D558F4}" dt="2023-09-17T04:13:02.064" v="778"/>
        <pc:sldMkLst>
          <pc:docMk/>
          <pc:sldMk cId="877085698" sldId="261"/>
        </pc:sldMkLst>
        <pc:spChg chg="mod ord">
          <ac:chgData name="Mica Nicole Nellis" userId="S::mnn49@nau.edu::5f20adf3-492e-4e22-8d59-1b443793dbb5" providerId="AD" clId="Web-{01D28446-C044-4E54-B9C1-213568D558F4}" dt="2023-09-17T04:13:02.064" v="778"/>
          <ac:spMkLst>
            <pc:docMk/>
            <pc:sldMk cId="877085698" sldId="261"/>
            <ac:spMk id="2" creationId="{E00EE3F6-3461-EE29-950A-E146070CFD74}"/>
          </ac:spMkLst>
        </pc:spChg>
        <pc:spChg chg="mod ord">
          <ac:chgData name="Mica Nicole Nellis" userId="S::mnn49@nau.edu::5f20adf3-492e-4e22-8d59-1b443793dbb5" providerId="AD" clId="Web-{01D28446-C044-4E54-B9C1-213568D558F4}" dt="2023-09-17T04:13:02.064" v="778"/>
          <ac:spMkLst>
            <pc:docMk/>
            <pc:sldMk cId="877085698" sldId="261"/>
            <ac:spMk id="3" creationId="{B091E4BD-37AD-38B0-3AC1-C7DC4F220CD5}"/>
          </ac:spMkLst>
        </pc:spChg>
      </pc:sldChg>
      <pc:sldChg chg="modSp mod modClrScheme chgLayout">
        <pc:chgData name="Mica Nicole Nellis" userId="S::mnn49@nau.edu::5f20adf3-492e-4e22-8d59-1b443793dbb5" providerId="AD" clId="Web-{01D28446-C044-4E54-B9C1-213568D558F4}" dt="2023-09-17T04:13:02.064" v="778"/>
        <pc:sldMkLst>
          <pc:docMk/>
          <pc:sldMk cId="3092398019" sldId="262"/>
        </pc:sldMkLst>
        <pc:spChg chg="mod ord">
          <ac:chgData name="Mica Nicole Nellis" userId="S::mnn49@nau.edu::5f20adf3-492e-4e22-8d59-1b443793dbb5" providerId="AD" clId="Web-{01D28446-C044-4E54-B9C1-213568D558F4}" dt="2023-09-17T04:13:02.064" v="778"/>
          <ac:spMkLst>
            <pc:docMk/>
            <pc:sldMk cId="3092398019" sldId="262"/>
            <ac:spMk id="2" creationId="{6F4F6605-5470-8E6A-565E-7DC9707F7B38}"/>
          </ac:spMkLst>
        </pc:spChg>
        <pc:spChg chg="mod ord">
          <ac:chgData name="Mica Nicole Nellis" userId="S::mnn49@nau.edu::5f20adf3-492e-4e22-8d59-1b443793dbb5" providerId="AD" clId="Web-{01D28446-C044-4E54-B9C1-213568D558F4}" dt="2023-09-17T04:13:02.064" v="778"/>
          <ac:spMkLst>
            <pc:docMk/>
            <pc:sldMk cId="3092398019" sldId="262"/>
            <ac:spMk id="3" creationId="{CF65E33D-6154-D31E-88E2-63040AB981B4}"/>
          </ac:spMkLst>
        </pc:spChg>
      </pc:sldChg>
      <pc:sldChg chg="delSp modSp mod modClrScheme delDesignElem chgLayout">
        <pc:chgData name="Mica Nicole Nellis" userId="S::mnn49@nau.edu::5f20adf3-492e-4e22-8d59-1b443793dbb5" providerId="AD" clId="Web-{01D28446-C044-4E54-B9C1-213568D558F4}" dt="2023-09-17T04:13:02.064" v="778"/>
        <pc:sldMkLst>
          <pc:docMk/>
          <pc:sldMk cId="2385467604" sldId="263"/>
        </pc:sldMkLst>
        <pc:spChg chg="mod ord">
          <ac:chgData name="Mica Nicole Nellis" userId="S::mnn49@nau.edu::5f20adf3-492e-4e22-8d59-1b443793dbb5" providerId="AD" clId="Web-{01D28446-C044-4E54-B9C1-213568D558F4}" dt="2023-09-17T04:13:02.064" v="778"/>
          <ac:spMkLst>
            <pc:docMk/>
            <pc:sldMk cId="2385467604" sldId="263"/>
            <ac:spMk id="2" creationId="{4948F59E-F69B-3A8F-7BE7-99D72A9A3B5B}"/>
          </ac:spMkLst>
        </pc:spChg>
        <pc:spChg chg="mod ord">
          <ac:chgData name="Mica Nicole Nellis" userId="S::mnn49@nau.edu::5f20adf3-492e-4e22-8d59-1b443793dbb5" providerId="AD" clId="Web-{01D28446-C044-4E54-B9C1-213568D558F4}" dt="2023-09-17T04:13:02.064" v="778"/>
          <ac:spMkLst>
            <pc:docMk/>
            <pc:sldMk cId="2385467604" sldId="263"/>
            <ac:spMk id="3" creationId="{DE238637-ED9C-4B21-B8E0-919CFA2EDBC4}"/>
          </ac:spMkLst>
        </pc:spChg>
        <pc:spChg chg="del">
          <ac:chgData name="Mica Nicole Nellis" userId="S::mnn49@nau.edu::5f20adf3-492e-4e22-8d59-1b443793dbb5" providerId="AD" clId="Web-{01D28446-C044-4E54-B9C1-213568D558F4}" dt="2023-09-17T04:11:36.012" v="767"/>
          <ac:spMkLst>
            <pc:docMk/>
            <pc:sldMk cId="2385467604" sldId="263"/>
            <ac:spMk id="14" creationId="{8DF8AE6E-38CD-4B2A-8E02-F099DD30EF40}"/>
          </ac:spMkLst>
        </pc:spChg>
        <pc:spChg chg="del">
          <ac:chgData name="Mica Nicole Nellis" userId="S::mnn49@nau.edu::5f20adf3-492e-4e22-8d59-1b443793dbb5" providerId="AD" clId="Web-{01D28446-C044-4E54-B9C1-213568D558F4}" dt="2023-09-17T04:11:36.012" v="767"/>
          <ac:spMkLst>
            <pc:docMk/>
            <pc:sldMk cId="2385467604" sldId="263"/>
            <ac:spMk id="16" creationId="{23293907-0F26-4752-BCD0-3AC2C5026383}"/>
          </ac:spMkLst>
        </pc:spChg>
        <pc:spChg chg="del">
          <ac:chgData name="Mica Nicole Nellis" userId="S::mnn49@nau.edu::5f20adf3-492e-4e22-8d59-1b443793dbb5" providerId="AD" clId="Web-{01D28446-C044-4E54-B9C1-213568D558F4}" dt="2023-09-17T04:11:36.012" v="767"/>
          <ac:spMkLst>
            <pc:docMk/>
            <pc:sldMk cId="2385467604" sldId="263"/>
            <ac:spMk id="18" creationId="{4CA07809-FD84-4293-BEDA-C920BB2A1F3F}"/>
          </ac:spMkLst>
        </pc:spChg>
        <pc:spChg chg="del">
          <ac:chgData name="Mica Nicole Nellis" userId="S::mnn49@nau.edu::5f20adf3-492e-4e22-8d59-1b443793dbb5" providerId="AD" clId="Web-{01D28446-C044-4E54-B9C1-213568D558F4}" dt="2023-09-17T04:11:36.012" v="767"/>
          <ac:spMkLst>
            <pc:docMk/>
            <pc:sldMk cId="2385467604" sldId="263"/>
            <ac:spMk id="20" creationId="{A06D4B98-7FBD-4771-9C71-AE026D67023F}"/>
          </ac:spMkLst>
        </pc:spChg>
        <pc:spChg chg="del">
          <ac:chgData name="Mica Nicole Nellis" userId="S::mnn49@nau.edu::5f20adf3-492e-4e22-8d59-1b443793dbb5" providerId="AD" clId="Web-{01D28446-C044-4E54-B9C1-213568D558F4}" dt="2023-09-17T04:11:36.012" v="767"/>
          <ac:spMkLst>
            <pc:docMk/>
            <pc:sldMk cId="2385467604" sldId="263"/>
            <ac:spMk id="22" creationId="{1E32D174-F8A9-4FF0-8888-1B4F5E184961}"/>
          </ac:spMkLst>
        </pc:spChg>
        <pc:spChg chg="del">
          <ac:chgData name="Mica Nicole Nellis" userId="S::mnn49@nau.edu::5f20adf3-492e-4e22-8d59-1b443793dbb5" providerId="AD" clId="Web-{01D28446-C044-4E54-B9C1-213568D558F4}" dt="2023-09-17T04:11:36.012" v="767"/>
          <ac:spMkLst>
            <pc:docMk/>
            <pc:sldMk cId="2385467604" sldId="263"/>
            <ac:spMk id="24" creationId="{769201C5-687E-46FB-BA72-23BA40BFEE1E}"/>
          </ac:spMkLst>
        </pc:spChg>
        <pc:spChg chg="del">
          <ac:chgData name="Mica Nicole Nellis" userId="S::mnn49@nau.edu::5f20adf3-492e-4e22-8d59-1b443793dbb5" providerId="AD" clId="Web-{01D28446-C044-4E54-B9C1-213568D558F4}" dt="2023-09-17T04:11:36.012" v="767"/>
          <ac:spMkLst>
            <pc:docMk/>
            <pc:sldMk cId="2385467604" sldId="263"/>
            <ac:spMk id="26" creationId="{339141A8-FDFD-4ABE-A499-72C9669F4BE6}"/>
          </ac:spMkLst>
        </pc:spChg>
        <pc:spChg chg="del">
          <ac:chgData name="Mica Nicole Nellis" userId="S::mnn49@nau.edu::5f20adf3-492e-4e22-8d59-1b443793dbb5" providerId="AD" clId="Web-{01D28446-C044-4E54-B9C1-213568D558F4}" dt="2023-09-17T04:11:36.012" v="767"/>
          <ac:spMkLst>
            <pc:docMk/>
            <pc:sldMk cId="2385467604" sldId="263"/>
            <ac:spMk id="28" creationId="{8A439E11-755A-4258-859D-56A6B6AFCB66}"/>
          </ac:spMkLst>
        </pc:spChg>
        <pc:spChg chg="del">
          <ac:chgData name="Mica Nicole Nellis" userId="S::mnn49@nau.edu::5f20adf3-492e-4e22-8d59-1b443793dbb5" providerId="AD" clId="Web-{01D28446-C044-4E54-B9C1-213568D558F4}" dt="2023-09-17T04:11:36.012" v="767"/>
          <ac:spMkLst>
            <pc:docMk/>
            <pc:sldMk cId="2385467604" sldId="263"/>
            <ac:spMk id="30" creationId="{E916EF49-F958-4F28-A999-F8FA8D09AF86}"/>
          </ac:spMkLst>
        </pc:spChg>
        <pc:spChg chg="del">
          <ac:chgData name="Mica Nicole Nellis" userId="S::mnn49@nau.edu::5f20adf3-492e-4e22-8d59-1b443793dbb5" providerId="AD" clId="Web-{01D28446-C044-4E54-B9C1-213568D558F4}" dt="2023-09-17T04:11:36.012" v="767"/>
          <ac:spMkLst>
            <pc:docMk/>
            <pc:sldMk cId="2385467604" sldId="263"/>
            <ac:spMk id="32" creationId="{A7665D74-DFEA-412C-928C-F090E67084F3}"/>
          </ac:spMkLst>
        </pc:spChg>
        <pc:spChg chg="del">
          <ac:chgData name="Mica Nicole Nellis" userId="S::mnn49@nau.edu::5f20adf3-492e-4e22-8d59-1b443793dbb5" providerId="AD" clId="Web-{01D28446-C044-4E54-B9C1-213568D558F4}" dt="2023-09-17T04:11:36.012" v="767"/>
          <ac:spMkLst>
            <pc:docMk/>
            <pc:sldMk cId="2385467604" sldId="263"/>
            <ac:spMk id="34" creationId="{3E84BD56-679D-4E0C-9C9B-D694ABF07373}"/>
          </ac:spMkLst>
        </pc:spChg>
        <pc:spChg chg="del">
          <ac:chgData name="Mica Nicole Nellis" userId="S::mnn49@nau.edu::5f20adf3-492e-4e22-8d59-1b443793dbb5" providerId="AD" clId="Web-{01D28446-C044-4E54-B9C1-213568D558F4}" dt="2023-09-17T04:11:36.012" v="767"/>
          <ac:spMkLst>
            <pc:docMk/>
            <pc:sldMk cId="2385467604" sldId="263"/>
            <ac:spMk id="36" creationId="{2335FEDF-EF88-4E68-9CF7-5A72EF32AFC2}"/>
          </ac:spMkLst>
        </pc:spChg>
        <pc:spChg chg="del">
          <ac:chgData name="Mica Nicole Nellis" userId="S::mnn49@nau.edu::5f20adf3-492e-4e22-8d59-1b443793dbb5" providerId="AD" clId="Web-{01D28446-C044-4E54-B9C1-213568D558F4}" dt="2023-09-17T04:11:36.012" v="767"/>
          <ac:spMkLst>
            <pc:docMk/>
            <pc:sldMk cId="2385467604" sldId="263"/>
            <ac:spMk id="38" creationId="{03DB71A4-74AA-406D-9553-61C0C6D23689}"/>
          </ac:spMkLst>
        </pc:spChg>
        <pc:spChg chg="del">
          <ac:chgData name="Mica Nicole Nellis" userId="S::mnn49@nau.edu::5f20adf3-492e-4e22-8d59-1b443793dbb5" providerId="AD" clId="Web-{01D28446-C044-4E54-B9C1-213568D558F4}" dt="2023-09-17T04:11:36.012" v="767"/>
          <ac:spMkLst>
            <pc:docMk/>
            <pc:sldMk cId="2385467604" sldId="263"/>
            <ac:spMk id="40" creationId="{DA9994C2-211B-4BF6-B6A0-D67471594EC1}"/>
          </ac:spMkLst>
        </pc:spChg>
        <pc:spChg chg="del">
          <ac:chgData name="Mica Nicole Nellis" userId="S::mnn49@nau.edu::5f20adf3-492e-4e22-8d59-1b443793dbb5" providerId="AD" clId="Web-{01D28446-C044-4E54-B9C1-213568D558F4}" dt="2023-09-17T04:11:36.012" v="767"/>
          <ac:spMkLst>
            <pc:docMk/>
            <pc:sldMk cId="2385467604" sldId="263"/>
            <ac:spMk id="42" creationId="{837A7BE2-DF08-4ECE-A520-13927DBF4C5E}"/>
          </ac:spMkLst>
        </pc:spChg>
      </pc:sldChg>
      <pc:sldChg chg="delSp modSp mod modClrScheme delDesignElem chgLayout">
        <pc:chgData name="Mica Nicole Nellis" userId="S::mnn49@nau.edu::5f20adf3-492e-4e22-8d59-1b443793dbb5" providerId="AD" clId="Web-{01D28446-C044-4E54-B9C1-213568D558F4}" dt="2023-09-17T04:13:02.064" v="778"/>
        <pc:sldMkLst>
          <pc:docMk/>
          <pc:sldMk cId="1033134471" sldId="264"/>
        </pc:sldMkLst>
        <pc:spChg chg="mod ord">
          <ac:chgData name="Mica Nicole Nellis" userId="S::mnn49@nau.edu::5f20adf3-492e-4e22-8d59-1b443793dbb5" providerId="AD" clId="Web-{01D28446-C044-4E54-B9C1-213568D558F4}" dt="2023-09-17T04:13:02.064" v="778"/>
          <ac:spMkLst>
            <pc:docMk/>
            <pc:sldMk cId="1033134471" sldId="264"/>
            <ac:spMk id="2" creationId="{9E0C7E25-7EB2-BF90-A6A5-2F495037B710}"/>
          </ac:spMkLst>
        </pc:spChg>
        <pc:spChg chg="mod ord">
          <ac:chgData name="Mica Nicole Nellis" userId="S::mnn49@nau.edu::5f20adf3-492e-4e22-8d59-1b443793dbb5" providerId="AD" clId="Web-{01D28446-C044-4E54-B9C1-213568D558F4}" dt="2023-09-17T04:13:02.064" v="778"/>
          <ac:spMkLst>
            <pc:docMk/>
            <pc:sldMk cId="1033134471" sldId="264"/>
            <ac:spMk id="3" creationId="{1FEEB084-6196-3081-7684-0422AED35268}"/>
          </ac:spMkLst>
        </pc:spChg>
        <pc:spChg chg="del">
          <ac:chgData name="Mica Nicole Nellis" userId="S::mnn49@nau.edu::5f20adf3-492e-4e22-8d59-1b443793dbb5" providerId="AD" clId="Web-{01D28446-C044-4E54-B9C1-213568D558F4}" dt="2023-09-17T04:11:36.012" v="767"/>
          <ac:spMkLst>
            <pc:docMk/>
            <pc:sldMk cId="1033134471" sldId="264"/>
            <ac:spMk id="12" creationId="{524E9777-DF7E-45E5-B387-86C306DA64AB}"/>
          </ac:spMkLst>
        </pc:spChg>
        <pc:spChg chg="del">
          <ac:chgData name="Mica Nicole Nellis" userId="S::mnn49@nau.edu::5f20adf3-492e-4e22-8d59-1b443793dbb5" providerId="AD" clId="Web-{01D28446-C044-4E54-B9C1-213568D558F4}" dt="2023-09-17T04:11:36.012" v="767"/>
          <ac:spMkLst>
            <pc:docMk/>
            <pc:sldMk cId="1033134471" sldId="264"/>
            <ac:spMk id="14" creationId="{90464369-70FA-42AF-948F-80664CA7BFE5}"/>
          </ac:spMkLst>
        </pc:spChg>
        <pc:spChg chg="del">
          <ac:chgData name="Mica Nicole Nellis" userId="S::mnn49@nau.edu::5f20adf3-492e-4e22-8d59-1b443793dbb5" providerId="AD" clId="Web-{01D28446-C044-4E54-B9C1-213568D558F4}" dt="2023-09-17T04:11:36.012" v="767"/>
          <ac:spMkLst>
            <pc:docMk/>
            <pc:sldMk cId="1033134471" sldId="264"/>
            <ac:spMk id="16" creationId="{A6604B49-AD5C-4590-B051-06C8222ECD99}"/>
          </ac:spMkLst>
        </pc:spChg>
        <pc:spChg chg="del">
          <ac:chgData name="Mica Nicole Nellis" userId="S::mnn49@nau.edu::5f20adf3-492e-4e22-8d59-1b443793dbb5" providerId="AD" clId="Web-{01D28446-C044-4E54-B9C1-213568D558F4}" dt="2023-09-17T04:11:36.012" v="767"/>
          <ac:spMkLst>
            <pc:docMk/>
            <pc:sldMk cId="1033134471" sldId="264"/>
            <ac:spMk id="18" creationId="{A648176E-454C-437C-B0FC-9B82FCF32B24}"/>
          </ac:spMkLst>
        </pc:spChg>
        <pc:spChg chg="del">
          <ac:chgData name="Mica Nicole Nellis" userId="S::mnn49@nau.edu::5f20adf3-492e-4e22-8d59-1b443793dbb5" providerId="AD" clId="Web-{01D28446-C044-4E54-B9C1-213568D558F4}" dt="2023-09-17T04:11:36.012" v="767"/>
          <ac:spMkLst>
            <pc:docMk/>
            <pc:sldMk cId="1033134471" sldId="264"/>
            <ac:spMk id="20" creationId="{4335D5A6-AB7A-4677-8D44-034515D66C4B}"/>
          </ac:spMkLst>
        </pc:spChg>
      </pc:sldChg>
      <pc:sldChg chg="modSp mod modClrScheme chgLayout">
        <pc:chgData name="Mica Nicole Nellis" userId="S::mnn49@nau.edu::5f20adf3-492e-4e22-8d59-1b443793dbb5" providerId="AD" clId="Web-{01D28446-C044-4E54-B9C1-213568D558F4}" dt="2023-09-17T04:13:02.064" v="778"/>
        <pc:sldMkLst>
          <pc:docMk/>
          <pc:sldMk cId="1933189028" sldId="265"/>
        </pc:sldMkLst>
        <pc:spChg chg="mod ord">
          <ac:chgData name="Mica Nicole Nellis" userId="S::mnn49@nau.edu::5f20adf3-492e-4e22-8d59-1b443793dbb5" providerId="AD" clId="Web-{01D28446-C044-4E54-B9C1-213568D558F4}" dt="2023-09-17T04:13:02.064" v="778"/>
          <ac:spMkLst>
            <pc:docMk/>
            <pc:sldMk cId="1933189028" sldId="265"/>
            <ac:spMk id="2" creationId="{BEC436EB-6012-DC28-5DD1-451E395014A5}"/>
          </ac:spMkLst>
        </pc:spChg>
        <pc:spChg chg="mod ord">
          <ac:chgData name="Mica Nicole Nellis" userId="S::mnn49@nau.edu::5f20adf3-492e-4e22-8d59-1b443793dbb5" providerId="AD" clId="Web-{01D28446-C044-4E54-B9C1-213568D558F4}" dt="2023-09-17T04:13:02.064" v="778"/>
          <ac:spMkLst>
            <pc:docMk/>
            <pc:sldMk cId="1933189028" sldId="265"/>
            <ac:spMk id="3" creationId="{9E65ABA0-68AF-F44F-5B44-167E0F34594D}"/>
          </ac:spMkLst>
        </pc:spChg>
      </pc:sldChg>
      <pc:sldMasterChg chg="del delSldLayout">
        <pc:chgData name="Mica Nicole Nellis" userId="S::mnn49@nau.edu::5f20adf3-492e-4e22-8d59-1b443793dbb5" providerId="AD" clId="Web-{01D28446-C044-4E54-B9C1-213568D558F4}" dt="2023-09-17T04:11:36.012" v="767"/>
        <pc:sldMasterMkLst>
          <pc:docMk/>
          <pc:sldMasterMk cId="2460954070" sldId="2147483660"/>
        </pc:sldMasterMkLst>
        <pc:sldLayoutChg chg="del">
          <pc:chgData name="Mica Nicole Nellis" userId="S::mnn49@nau.edu::5f20adf3-492e-4e22-8d59-1b443793dbb5" providerId="AD" clId="Web-{01D28446-C044-4E54-B9C1-213568D558F4}" dt="2023-09-17T04:11:36.012" v="767"/>
          <pc:sldLayoutMkLst>
            <pc:docMk/>
            <pc:sldMasterMk cId="2460954070" sldId="2147483660"/>
            <pc:sldLayoutMk cId="2385387890" sldId="2147483661"/>
          </pc:sldLayoutMkLst>
        </pc:sldLayoutChg>
        <pc:sldLayoutChg chg="del">
          <pc:chgData name="Mica Nicole Nellis" userId="S::mnn49@nau.edu::5f20adf3-492e-4e22-8d59-1b443793dbb5" providerId="AD" clId="Web-{01D28446-C044-4E54-B9C1-213568D558F4}" dt="2023-09-17T04:11:36.012" v="767"/>
          <pc:sldLayoutMkLst>
            <pc:docMk/>
            <pc:sldMasterMk cId="2460954070" sldId="2147483660"/>
            <pc:sldLayoutMk cId="949138452" sldId="2147483662"/>
          </pc:sldLayoutMkLst>
        </pc:sldLayoutChg>
        <pc:sldLayoutChg chg="del">
          <pc:chgData name="Mica Nicole Nellis" userId="S::mnn49@nau.edu::5f20adf3-492e-4e22-8d59-1b443793dbb5" providerId="AD" clId="Web-{01D28446-C044-4E54-B9C1-213568D558F4}" dt="2023-09-17T04:11:36.012" v="767"/>
          <pc:sldLayoutMkLst>
            <pc:docMk/>
            <pc:sldMasterMk cId="2460954070" sldId="2147483660"/>
            <pc:sldLayoutMk cId="2591524520" sldId="2147483663"/>
          </pc:sldLayoutMkLst>
        </pc:sldLayoutChg>
        <pc:sldLayoutChg chg="del">
          <pc:chgData name="Mica Nicole Nellis" userId="S::mnn49@nau.edu::5f20adf3-492e-4e22-8d59-1b443793dbb5" providerId="AD" clId="Web-{01D28446-C044-4E54-B9C1-213568D558F4}" dt="2023-09-17T04:11:36.012" v="767"/>
          <pc:sldLayoutMkLst>
            <pc:docMk/>
            <pc:sldMasterMk cId="2460954070" sldId="2147483660"/>
            <pc:sldLayoutMk cId="1203092039" sldId="2147483664"/>
          </pc:sldLayoutMkLst>
        </pc:sldLayoutChg>
        <pc:sldLayoutChg chg="del">
          <pc:chgData name="Mica Nicole Nellis" userId="S::mnn49@nau.edu::5f20adf3-492e-4e22-8d59-1b443793dbb5" providerId="AD" clId="Web-{01D28446-C044-4E54-B9C1-213568D558F4}" dt="2023-09-17T04:11:36.012" v="767"/>
          <pc:sldLayoutMkLst>
            <pc:docMk/>
            <pc:sldMasterMk cId="2460954070" sldId="2147483660"/>
            <pc:sldLayoutMk cId="3733172339" sldId="2147483665"/>
          </pc:sldLayoutMkLst>
        </pc:sldLayoutChg>
        <pc:sldLayoutChg chg="del">
          <pc:chgData name="Mica Nicole Nellis" userId="S::mnn49@nau.edu::5f20adf3-492e-4e22-8d59-1b443793dbb5" providerId="AD" clId="Web-{01D28446-C044-4E54-B9C1-213568D558F4}" dt="2023-09-17T04:11:36.012" v="767"/>
          <pc:sldLayoutMkLst>
            <pc:docMk/>
            <pc:sldMasterMk cId="2460954070" sldId="2147483660"/>
            <pc:sldLayoutMk cId="3210312558" sldId="2147483666"/>
          </pc:sldLayoutMkLst>
        </pc:sldLayoutChg>
        <pc:sldLayoutChg chg="del">
          <pc:chgData name="Mica Nicole Nellis" userId="S::mnn49@nau.edu::5f20adf3-492e-4e22-8d59-1b443793dbb5" providerId="AD" clId="Web-{01D28446-C044-4E54-B9C1-213568D558F4}" dt="2023-09-17T04:11:36.012" v="767"/>
          <pc:sldLayoutMkLst>
            <pc:docMk/>
            <pc:sldMasterMk cId="2460954070" sldId="2147483660"/>
            <pc:sldLayoutMk cId="3146388984" sldId="2147483667"/>
          </pc:sldLayoutMkLst>
        </pc:sldLayoutChg>
        <pc:sldLayoutChg chg="del">
          <pc:chgData name="Mica Nicole Nellis" userId="S::mnn49@nau.edu::5f20adf3-492e-4e22-8d59-1b443793dbb5" providerId="AD" clId="Web-{01D28446-C044-4E54-B9C1-213568D558F4}" dt="2023-09-17T04:11:36.012" v="767"/>
          <pc:sldLayoutMkLst>
            <pc:docMk/>
            <pc:sldMasterMk cId="2460954070" sldId="2147483660"/>
            <pc:sldLayoutMk cId="3171841454" sldId="2147483668"/>
          </pc:sldLayoutMkLst>
        </pc:sldLayoutChg>
        <pc:sldLayoutChg chg="del">
          <pc:chgData name="Mica Nicole Nellis" userId="S::mnn49@nau.edu::5f20adf3-492e-4e22-8d59-1b443793dbb5" providerId="AD" clId="Web-{01D28446-C044-4E54-B9C1-213568D558F4}" dt="2023-09-17T04:11:36.012" v="767"/>
          <pc:sldLayoutMkLst>
            <pc:docMk/>
            <pc:sldMasterMk cId="2460954070" sldId="2147483660"/>
            <pc:sldLayoutMk cId="1718958274" sldId="2147483669"/>
          </pc:sldLayoutMkLst>
        </pc:sldLayoutChg>
        <pc:sldLayoutChg chg="del">
          <pc:chgData name="Mica Nicole Nellis" userId="S::mnn49@nau.edu::5f20adf3-492e-4e22-8d59-1b443793dbb5" providerId="AD" clId="Web-{01D28446-C044-4E54-B9C1-213568D558F4}" dt="2023-09-17T04:11:36.012" v="767"/>
          <pc:sldLayoutMkLst>
            <pc:docMk/>
            <pc:sldMasterMk cId="2460954070" sldId="2147483660"/>
            <pc:sldLayoutMk cId="2202905451" sldId="2147483670"/>
          </pc:sldLayoutMkLst>
        </pc:sldLayoutChg>
        <pc:sldLayoutChg chg="del">
          <pc:chgData name="Mica Nicole Nellis" userId="S::mnn49@nau.edu::5f20adf3-492e-4e22-8d59-1b443793dbb5" providerId="AD" clId="Web-{01D28446-C044-4E54-B9C1-213568D558F4}" dt="2023-09-17T04:11:36.012" v="767"/>
          <pc:sldLayoutMkLst>
            <pc:docMk/>
            <pc:sldMasterMk cId="2460954070" sldId="2147483660"/>
            <pc:sldLayoutMk cId="3479445657" sldId="2147483671"/>
          </pc:sldLayoutMkLst>
        </pc:sldLayoutChg>
      </pc:sldMasterChg>
      <pc:sldMasterChg chg="add del addSldLayout delSldLayout modSldLayout">
        <pc:chgData name="Mica Nicole Nellis" userId="S::mnn49@nau.edu::5f20adf3-492e-4e22-8d59-1b443793dbb5" providerId="AD" clId="Web-{01D28446-C044-4E54-B9C1-213568D558F4}" dt="2023-09-17T04:12:33.313" v="772"/>
        <pc:sldMasterMkLst>
          <pc:docMk/>
          <pc:sldMasterMk cId="581331209" sldId="2147483672"/>
        </pc:sldMasterMkLst>
        <pc:sldLayoutChg chg="add del mod replId">
          <pc:chgData name="Mica Nicole Nellis" userId="S::mnn49@nau.edu::5f20adf3-492e-4e22-8d59-1b443793dbb5" providerId="AD" clId="Web-{01D28446-C044-4E54-B9C1-213568D558F4}" dt="2023-09-17T04:12:33.313" v="772"/>
          <pc:sldLayoutMkLst>
            <pc:docMk/>
            <pc:sldMasterMk cId="581331209" sldId="2147483672"/>
            <pc:sldLayoutMk cId="3390490181" sldId="2147483673"/>
          </pc:sldLayoutMkLst>
        </pc:sldLayoutChg>
        <pc:sldLayoutChg chg="add del mod replId">
          <pc:chgData name="Mica Nicole Nellis" userId="S::mnn49@nau.edu::5f20adf3-492e-4e22-8d59-1b443793dbb5" providerId="AD" clId="Web-{01D28446-C044-4E54-B9C1-213568D558F4}" dt="2023-09-17T04:12:33.313" v="772"/>
          <pc:sldLayoutMkLst>
            <pc:docMk/>
            <pc:sldMasterMk cId="581331209" sldId="2147483672"/>
            <pc:sldLayoutMk cId="623168231" sldId="2147483674"/>
          </pc:sldLayoutMkLst>
        </pc:sldLayoutChg>
        <pc:sldLayoutChg chg="add del mod replId">
          <pc:chgData name="Mica Nicole Nellis" userId="S::mnn49@nau.edu::5f20adf3-492e-4e22-8d59-1b443793dbb5" providerId="AD" clId="Web-{01D28446-C044-4E54-B9C1-213568D558F4}" dt="2023-09-17T04:12:33.313" v="772"/>
          <pc:sldLayoutMkLst>
            <pc:docMk/>
            <pc:sldMasterMk cId="581331209" sldId="2147483672"/>
            <pc:sldLayoutMk cId="3010192363" sldId="2147483675"/>
          </pc:sldLayoutMkLst>
        </pc:sldLayoutChg>
        <pc:sldLayoutChg chg="add del mod replId">
          <pc:chgData name="Mica Nicole Nellis" userId="S::mnn49@nau.edu::5f20adf3-492e-4e22-8d59-1b443793dbb5" providerId="AD" clId="Web-{01D28446-C044-4E54-B9C1-213568D558F4}" dt="2023-09-17T04:12:33.313" v="772"/>
          <pc:sldLayoutMkLst>
            <pc:docMk/>
            <pc:sldMasterMk cId="581331209" sldId="2147483672"/>
            <pc:sldLayoutMk cId="4144370138" sldId="2147483676"/>
          </pc:sldLayoutMkLst>
        </pc:sldLayoutChg>
        <pc:sldLayoutChg chg="add del mod replId">
          <pc:chgData name="Mica Nicole Nellis" userId="S::mnn49@nau.edu::5f20adf3-492e-4e22-8d59-1b443793dbb5" providerId="AD" clId="Web-{01D28446-C044-4E54-B9C1-213568D558F4}" dt="2023-09-17T04:12:33.313" v="772"/>
          <pc:sldLayoutMkLst>
            <pc:docMk/>
            <pc:sldMasterMk cId="581331209" sldId="2147483672"/>
            <pc:sldLayoutMk cId="2563911204" sldId="2147483677"/>
          </pc:sldLayoutMkLst>
        </pc:sldLayoutChg>
        <pc:sldLayoutChg chg="add del mod replId">
          <pc:chgData name="Mica Nicole Nellis" userId="S::mnn49@nau.edu::5f20adf3-492e-4e22-8d59-1b443793dbb5" providerId="AD" clId="Web-{01D28446-C044-4E54-B9C1-213568D558F4}" dt="2023-09-17T04:12:33.313" v="772"/>
          <pc:sldLayoutMkLst>
            <pc:docMk/>
            <pc:sldMasterMk cId="581331209" sldId="2147483672"/>
            <pc:sldLayoutMk cId="3981098667" sldId="2147483678"/>
          </pc:sldLayoutMkLst>
        </pc:sldLayoutChg>
        <pc:sldLayoutChg chg="add del mod replId">
          <pc:chgData name="Mica Nicole Nellis" userId="S::mnn49@nau.edu::5f20adf3-492e-4e22-8d59-1b443793dbb5" providerId="AD" clId="Web-{01D28446-C044-4E54-B9C1-213568D558F4}" dt="2023-09-17T04:12:33.313" v="772"/>
          <pc:sldLayoutMkLst>
            <pc:docMk/>
            <pc:sldMasterMk cId="581331209" sldId="2147483672"/>
            <pc:sldLayoutMk cId="2685268512" sldId="2147483679"/>
          </pc:sldLayoutMkLst>
        </pc:sldLayoutChg>
        <pc:sldLayoutChg chg="add del mod replId">
          <pc:chgData name="Mica Nicole Nellis" userId="S::mnn49@nau.edu::5f20adf3-492e-4e22-8d59-1b443793dbb5" providerId="AD" clId="Web-{01D28446-C044-4E54-B9C1-213568D558F4}" dt="2023-09-17T04:12:33.313" v="772"/>
          <pc:sldLayoutMkLst>
            <pc:docMk/>
            <pc:sldMasterMk cId="581331209" sldId="2147483672"/>
            <pc:sldLayoutMk cId="2304021891" sldId="2147483680"/>
          </pc:sldLayoutMkLst>
        </pc:sldLayoutChg>
        <pc:sldLayoutChg chg="add del mod replId">
          <pc:chgData name="Mica Nicole Nellis" userId="S::mnn49@nau.edu::5f20adf3-492e-4e22-8d59-1b443793dbb5" providerId="AD" clId="Web-{01D28446-C044-4E54-B9C1-213568D558F4}" dt="2023-09-17T04:12:33.313" v="772"/>
          <pc:sldLayoutMkLst>
            <pc:docMk/>
            <pc:sldMasterMk cId="581331209" sldId="2147483672"/>
            <pc:sldLayoutMk cId="1497656832" sldId="2147483681"/>
          </pc:sldLayoutMkLst>
        </pc:sldLayoutChg>
        <pc:sldLayoutChg chg="add del mod replId">
          <pc:chgData name="Mica Nicole Nellis" userId="S::mnn49@nau.edu::5f20adf3-492e-4e22-8d59-1b443793dbb5" providerId="AD" clId="Web-{01D28446-C044-4E54-B9C1-213568D558F4}" dt="2023-09-17T04:12:33.313" v="772"/>
          <pc:sldLayoutMkLst>
            <pc:docMk/>
            <pc:sldMasterMk cId="581331209" sldId="2147483672"/>
            <pc:sldLayoutMk cId="872535368" sldId="2147483682"/>
          </pc:sldLayoutMkLst>
        </pc:sldLayoutChg>
        <pc:sldLayoutChg chg="add del mod replId">
          <pc:chgData name="Mica Nicole Nellis" userId="S::mnn49@nau.edu::5f20adf3-492e-4e22-8d59-1b443793dbb5" providerId="AD" clId="Web-{01D28446-C044-4E54-B9C1-213568D558F4}" dt="2023-09-17T04:12:33.313" v="772"/>
          <pc:sldLayoutMkLst>
            <pc:docMk/>
            <pc:sldMasterMk cId="581331209" sldId="2147483672"/>
            <pc:sldLayoutMk cId="47053219" sldId="2147483683"/>
          </pc:sldLayoutMkLst>
        </pc:sldLayoutChg>
      </pc:sldMasterChg>
      <pc:sldMasterChg chg="add del addSldLayout delSldLayout modSldLayout">
        <pc:chgData name="Mica Nicole Nellis" userId="S::mnn49@nau.edu::5f20adf3-492e-4e22-8d59-1b443793dbb5" providerId="AD" clId="Web-{01D28446-C044-4E54-B9C1-213568D558F4}" dt="2023-09-17T04:12:26.484" v="770"/>
        <pc:sldMasterMkLst>
          <pc:docMk/>
          <pc:sldMasterMk cId="1096447093" sldId="2147483684"/>
        </pc:sldMasterMkLst>
        <pc:sldLayoutChg chg="add del mod replId">
          <pc:chgData name="Mica Nicole Nellis" userId="S::mnn49@nau.edu::5f20adf3-492e-4e22-8d59-1b443793dbb5" providerId="AD" clId="Web-{01D28446-C044-4E54-B9C1-213568D558F4}" dt="2023-09-17T04:12:26.484" v="770"/>
          <pc:sldLayoutMkLst>
            <pc:docMk/>
            <pc:sldMasterMk cId="1096447093" sldId="2147483684"/>
            <pc:sldLayoutMk cId="223075039" sldId="2147483685"/>
          </pc:sldLayoutMkLst>
        </pc:sldLayoutChg>
        <pc:sldLayoutChg chg="add del mod replId">
          <pc:chgData name="Mica Nicole Nellis" userId="S::mnn49@nau.edu::5f20adf3-492e-4e22-8d59-1b443793dbb5" providerId="AD" clId="Web-{01D28446-C044-4E54-B9C1-213568D558F4}" dt="2023-09-17T04:12:26.484" v="770"/>
          <pc:sldLayoutMkLst>
            <pc:docMk/>
            <pc:sldMasterMk cId="1096447093" sldId="2147483684"/>
            <pc:sldLayoutMk cId="4155002403" sldId="2147483686"/>
          </pc:sldLayoutMkLst>
        </pc:sldLayoutChg>
        <pc:sldLayoutChg chg="add del mod replId">
          <pc:chgData name="Mica Nicole Nellis" userId="S::mnn49@nau.edu::5f20adf3-492e-4e22-8d59-1b443793dbb5" providerId="AD" clId="Web-{01D28446-C044-4E54-B9C1-213568D558F4}" dt="2023-09-17T04:12:26.484" v="770"/>
          <pc:sldLayoutMkLst>
            <pc:docMk/>
            <pc:sldMasterMk cId="1096447093" sldId="2147483684"/>
            <pc:sldLayoutMk cId="3761981748" sldId="2147483687"/>
          </pc:sldLayoutMkLst>
        </pc:sldLayoutChg>
        <pc:sldLayoutChg chg="add del mod replId">
          <pc:chgData name="Mica Nicole Nellis" userId="S::mnn49@nau.edu::5f20adf3-492e-4e22-8d59-1b443793dbb5" providerId="AD" clId="Web-{01D28446-C044-4E54-B9C1-213568D558F4}" dt="2023-09-17T04:12:26.484" v="770"/>
          <pc:sldLayoutMkLst>
            <pc:docMk/>
            <pc:sldMasterMk cId="1096447093" sldId="2147483684"/>
            <pc:sldLayoutMk cId="1344891380" sldId="2147483688"/>
          </pc:sldLayoutMkLst>
        </pc:sldLayoutChg>
        <pc:sldLayoutChg chg="add del mod replId">
          <pc:chgData name="Mica Nicole Nellis" userId="S::mnn49@nau.edu::5f20adf3-492e-4e22-8d59-1b443793dbb5" providerId="AD" clId="Web-{01D28446-C044-4E54-B9C1-213568D558F4}" dt="2023-09-17T04:12:26.484" v="770"/>
          <pc:sldLayoutMkLst>
            <pc:docMk/>
            <pc:sldMasterMk cId="1096447093" sldId="2147483684"/>
            <pc:sldLayoutMk cId="3243334172" sldId="2147483689"/>
          </pc:sldLayoutMkLst>
        </pc:sldLayoutChg>
        <pc:sldLayoutChg chg="add del mod replId">
          <pc:chgData name="Mica Nicole Nellis" userId="S::mnn49@nau.edu::5f20adf3-492e-4e22-8d59-1b443793dbb5" providerId="AD" clId="Web-{01D28446-C044-4E54-B9C1-213568D558F4}" dt="2023-09-17T04:12:26.484" v="770"/>
          <pc:sldLayoutMkLst>
            <pc:docMk/>
            <pc:sldMasterMk cId="1096447093" sldId="2147483684"/>
            <pc:sldLayoutMk cId="352837215" sldId="2147483690"/>
          </pc:sldLayoutMkLst>
        </pc:sldLayoutChg>
        <pc:sldLayoutChg chg="add del mod replId">
          <pc:chgData name="Mica Nicole Nellis" userId="S::mnn49@nau.edu::5f20adf3-492e-4e22-8d59-1b443793dbb5" providerId="AD" clId="Web-{01D28446-C044-4E54-B9C1-213568D558F4}" dt="2023-09-17T04:12:26.484" v="770"/>
          <pc:sldLayoutMkLst>
            <pc:docMk/>
            <pc:sldMasterMk cId="1096447093" sldId="2147483684"/>
            <pc:sldLayoutMk cId="2296284036" sldId="2147483691"/>
          </pc:sldLayoutMkLst>
        </pc:sldLayoutChg>
        <pc:sldLayoutChg chg="add del mod replId">
          <pc:chgData name="Mica Nicole Nellis" userId="S::mnn49@nau.edu::5f20adf3-492e-4e22-8d59-1b443793dbb5" providerId="AD" clId="Web-{01D28446-C044-4E54-B9C1-213568D558F4}" dt="2023-09-17T04:12:26.484" v="770"/>
          <pc:sldLayoutMkLst>
            <pc:docMk/>
            <pc:sldMasterMk cId="1096447093" sldId="2147483684"/>
            <pc:sldLayoutMk cId="3685670906" sldId="2147483692"/>
          </pc:sldLayoutMkLst>
        </pc:sldLayoutChg>
        <pc:sldLayoutChg chg="add del mod replId">
          <pc:chgData name="Mica Nicole Nellis" userId="S::mnn49@nau.edu::5f20adf3-492e-4e22-8d59-1b443793dbb5" providerId="AD" clId="Web-{01D28446-C044-4E54-B9C1-213568D558F4}" dt="2023-09-17T04:12:26.484" v="770"/>
          <pc:sldLayoutMkLst>
            <pc:docMk/>
            <pc:sldMasterMk cId="1096447093" sldId="2147483684"/>
            <pc:sldLayoutMk cId="2743933010" sldId="2147483693"/>
          </pc:sldLayoutMkLst>
        </pc:sldLayoutChg>
        <pc:sldLayoutChg chg="add del mod replId">
          <pc:chgData name="Mica Nicole Nellis" userId="S::mnn49@nau.edu::5f20adf3-492e-4e22-8d59-1b443793dbb5" providerId="AD" clId="Web-{01D28446-C044-4E54-B9C1-213568D558F4}" dt="2023-09-17T04:12:26.484" v="770"/>
          <pc:sldLayoutMkLst>
            <pc:docMk/>
            <pc:sldMasterMk cId="1096447093" sldId="2147483684"/>
            <pc:sldLayoutMk cId="3311922643" sldId="2147483694"/>
          </pc:sldLayoutMkLst>
        </pc:sldLayoutChg>
        <pc:sldLayoutChg chg="add del mod replId">
          <pc:chgData name="Mica Nicole Nellis" userId="S::mnn49@nau.edu::5f20adf3-492e-4e22-8d59-1b443793dbb5" providerId="AD" clId="Web-{01D28446-C044-4E54-B9C1-213568D558F4}" dt="2023-09-17T04:12:26.484" v="770"/>
          <pc:sldLayoutMkLst>
            <pc:docMk/>
            <pc:sldMasterMk cId="1096447093" sldId="2147483684"/>
            <pc:sldLayoutMk cId="722360383" sldId="2147483695"/>
          </pc:sldLayoutMkLst>
        </pc:sldLayoutChg>
      </pc:sldMasterChg>
      <pc:sldMasterChg chg="add del addSldLayout delSldLayout modSldLayout">
        <pc:chgData name="Mica Nicole Nellis" userId="S::mnn49@nau.edu::5f20adf3-492e-4e22-8d59-1b443793dbb5" providerId="AD" clId="Web-{01D28446-C044-4E54-B9C1-213568D558F4}" dt="2023-09-17T04:13:02.064" v="778"/>
        <pc:sldMasterMkLst>
          <pc:docMk/>
          <pc:sldMasterMk cId="3243631015" sldId="2147483684"/>
        </pc:sldMasterMkLst>
        <pc:sldLayoutChg chg="add del mod replId">
          <pc:chgData name="Mica Nicole Nellis" userId="S::mnn49@nau.edu::5f20adf3-492e-4e22-8d59-1b443793dbb5" providerId="AD" clId="Web-{01D28446-C044-4E54-B9C1-213568D558F4}" dt="2023-09-17T04:13:02.064" v="778"/>
          <pc:sldLayoutMkLst>
            <pc:docMk/>
            <pc:sldMasterMk cId="3243631015" sldId="2147483684"/>
            <pc:sldLayoutMk cId="1862653416" sldId="2147483685"/>
          </pc:sldLayoutMkLst>
        </pc:sldLayoutChg>
        <pc:sldLayoutChg chg="add del mod replId">
          <pc:chgData name="Mica Nicole Nellis" userId="S::mnn49@nau.edu::5f20adf3-492e-4e22-8d59-1b443793dbb5" providerId="AD" clId="Web-{01D28446-C044-4E54-B9C1-213568D558F4}" dt="2023-09-17T04:13:02.064" v="778"/>
          <pc:sldLayoutMkLst>
            <pc:docMk/>
            <pc:sldMasterMk cId="3243631015" sldId="2147483684"/>
            <pc:sldLayoutMk cId="100412406" sldId="2147483686"/>
          </pc:sldLayoutMkLst>
        </pc:sldLayoutChg>
        <pc:sldLayoutChg chg="add del mod replId">
          <pc:chgData name="Mica Nicole Nellis" userId="S::mnn49@nau.edu::5f20adf3-492e-4e22-8d59-1b443793dbb5" providerId="AD" clId="Web-{01D28446-C044-4E54-B9C1-213568D558F4}" dt="2023-09-17T04:13:02.064" v="778"/>
          <pc:sldLayoutMkLst>
            <pc:docMk/>
            <pc:sldMasterMk cId="3243631015" sldId="2147483684"/>
            <pc:sldLayoutMk cId="508815756" sldId="2147483687"/>
          </pc:sldLayoutMkLst>
        </pc:sldLayoutChg>
        <pc:sldLayoutChg chg="add del mod replId">
          <pc:chgData name="Mica Nicole Nellis" userId="S::mnn49@nau.edu::5f20adf3-492e-4e22-8d59-1b443793dbb5" providerId="AD" clId="Web-{01D28446-C044-4E54-B9C1-213568D558F4}" dt="2023-09-17T04:13:02.064" v="778"/>
          <pc:sldLayoutMkLst>
            <pc:docMk/>
            <pc:sldMasterMk cId="3243631015" sldId="2147483684"/>
            <pc:sldLayoutMk cId="3318071419" sldId="2147483688"/>
          </pc:sldLayoutMkLst>
        </pc:sldLayoutChg>
        <pc:sldLayoutChg chg="add del mod replId">
          <pc:chgData name="Mica Nicole Nellis" userId="S::mnn49@nau.edu::5f20adf3-492e-4e22-8d59-1b443793dbb5" providerId="AD" clId="Web-{01D28446-C044-4E54-B9C1-213568D558F4}" dt="2023-09-17T04:13:02.064" v="778"/>
          <pc:sldLayoutMkLst>
            <pc:docMk/>
            <pc:sldMasterMk cId="3243631015" sldId="2147483684"/>
            <pc:sldLayoutMk cId="4127026274" sldId="2147483689"/>
          </pc:sldLayoutMkLst>
        </pc:sldLayoutChg>
        <pc:sldLayoutChg chg="add del mod replId">
          <pc:chgData name="Mica Nicole Nellis" userId="S::mnn49@nau.edu::5f20adf3-492e-4e22-8d59-1b443793dbb5" providerId="AD" clId="Web-{01D28446-C044-4E54-B9C1-213568D558F4}" dt="2023-09-17T04:13:02.064" v="778"/>
          <pc:sldLayoutMkLst>
            <pc:docMk/>
            <pc:sldMasterMk cId="3243631015" sldId="2147483684"/>
            <pc:sldLayoutMk cId="89706189" sldId="2147483690"/>
          </pc:sldLayoutMkLst>
        </pc:sldLayoutChg>
        <pc:sldLayoutChg chg="add del mod replId">
          <pc:chgData name="Mica Nicole Nellis" userId="S::mnn49@nau.edu::5f20adf3-492e-4e22-8d59-1b443793dbb5" providerId="AD" clId="Web-{01D28446-C044-4E54-B9C1-213568D558F4}" dt="2023-09-17T04:13:02.064" v="778"/>
          <pc:sldLayoutMkLst>
            <pc:docMk/>
            <pc:sldMasterMk cId="3243631015" sldId="2147483684"/>
            <pc:sldLayoutMk cId="2769944213" sldId="2147483691"/>
          </pc:sldLayoutMkLst>
        </pc:sldLayoutChg>
        <pc:sldLayoutChg chg="add del mod replId">
          <pc:chgData name="Mica Nicole Nellis" userId="S::mnn49@nau.edu::5f20adf3-492e-4e22-8d59-1b443793dbb5" providerId="AD" clId="Web-{01D28446-C044-4E54-B9C1-213568D558F4}" dt="2023-09-17T04:13:02.064" v="778"/>
          <pc:sldLayoutMkLst>
            <pc:docMk/>
            <pc:sldMasterMk cId="3243631015" sldId="2147483684"/>
            <pc:sldLayoutMk cId="1880248018" sldId="2147483692"/>
          </pc:sldLayoutMkLst>
        </pc:sldLayoutChg>
        <pc:sldLayoutChg chg="add del mod replId">
          <pc:chgData name="Mica Nicole Nellis" userId="S::mnn49@nau.edu::5f20adf3-492e-4e22-8d59-1b443793dbb5" providerId="AD" clId="Web-{01D28446-C044-4E54-B9C1-213568D558F4}" dt="2023-09-17T04:13:02.064" v="778"/>
          <pc:sldLayoutMkLst>
            <pc:docMk/>
            <pc:sldMasterMk cId="3243631015" sldId="2147483684"/>
            <pc:sldLayoutMk cId="1524621518" sldId="2147483693"/>
          </pc:sldLayoutMkLst>
        </pc:sldLayoutChg>
        <pc:sldLayoutChg chg="add del mod replId">
          <pc:chgData name="Mica Nicole Nellis" userId="S::mnn49@nau.edu::5f20adf3-492e-4e22-8d59-1b443793dbb5" providerId="AD" clId="Web-{01D28446-C044-4E54-B9C1-213568D558F4}" dt="2023-09-17T04:13:02.064" v="778"/>
          <pc:sldLayoutMkLst>
            <pc:docMk/>
            <pc:sldMasterMk cId="3243631015" sldId="2147483684"/>
            <pc:sldLayoutMk cId="2119440517" sldId="2147483694"/>
          </pc:sldLayoutMkLst>
        </pc:sldLayoutChg>
        <pc:sldLayoutChg chg="add del mod replId">
          <pc:chgData name="Mica Nicole Nellis" userId="S::mnn49@nau.edu::5f20adf3-492e-4e22-8d59-1b443793dbb5" providerId="AD" clId="Web-{01D28446-C044-4E54-B9C1-213568D558F4}" dt="2023-09-17T04:13:02.064" v="778"/>
          <pc:sldLayoutMkLst>
            <pc:docMk/>
            <pc:sldMasterMk cId="3243631015" sldId="2147483684"/>
            <pc:sldLayoutMk cId="1402997899" sldId="2147483695"/>
          </pc:sldLayoutMkLst>
        </pc:sldLayoutChg>
      </pc:sldMasterChg>
      <pc:sldMasterChg chg="add del addSldLayout delSldLayout modSldLayout">
        <pc:chgData name="Mica Nicole Nellis" userId="S::mnn49@nau.edu::5f20adf3-492e-4e22-8d59-1b443793dbb5" providerId="AD" clId="Web-{01D28446-C044-4E54-B9C1-213568D558F4}" dt="2023-09-17T04:13:02.064" v="778"/>
        <pc:sldMasterMkLst>
          <pc:docMk/>
          <pc:sldMasterMk cId="2519126375" sldId="2147483696"/>
        </pc:sldMasterMkLst>
        <pc:sldLayoutChg chg="add del mod replId">
          <pc:chgData name="Mica Nicole Nellis" userId="S::mnn49@nau.edu::5f20adf3-492e-4e22-8d59-1b443793dbb5" providerId="AD" clId="Web-{01D28446-C044-4E54-B9C1-213568D558F4}" dt="2023-09-17T04:13:02.064" v="778"/>
          <pc:sldLayoutMkLst>
            <pc:docMk/>
            <pc:sldMasterMk cId="2519126375" sldId="2147483696"/>
            <pc:sldLayoutMk cId="1581094203" sldId="2147483697"/>
          </pc:sldLayoutMkLst>
        </pc:sldLayoutChg>
        <pc:sldLayoutChg chg="add del mod replId">
          <pc:chgData name="Mica Nicole Nellis" userId="S::mnn49@nau.edu::5f20adf3-492e-4e22-8d59-1b443793dbb5" providerId="AD" clId="Web-{01D28446-C044-4E54-B9C1-213568D558F4}" dt="2023-09-17T04:13:02.064" v="778"/>
          <pc:sldLayoutMkLst>
            <pc:docMk/>
            <pc:sldMasterMk cId="2519126375" sldId="2147483696"/>
            <pc:sldLayoutMk cId="1326744194" sldId="2147483698"/>
          </pc:sldLayoutMkLst>
        </pc:sldLayoutChg>
        <pc:sldLayoutChg chg="add del mod replId">
          <pc:chgData name="Mica Nicole Nellis" userId="S::mnn49@nau.edu::5f20adf3-492e-4e22-8d59-1b443793dbb5" providerId="AD" clId="Web-{01D28446-C044-4E54-B9C1-213568D558F4}" dt="2023-09-17T04:13:02.064" v="778"/>
          <pc:sldLayoutMkLst>
            <pc:docMk/>
            <pc:sldMasterMk cId="2519126375" sldId="2147483696"/>
            <pc:sldLayoutMk cId="3237141334" sldId="2147483699"/>
          </pc:sldLayoutMkLst>
        </pc:sldLayoutChg>
        <pc:sldLayoutChg chg="add del mod replId">
          <pc:chgData name="Mica Nicole Nellis" userId="S::mnn49@nau.edu::5f20adf3-492e-4e22-8d59-1b443793dbb5" providerId="AD" clId="Web-{01D28446-C044-4E54-B9C1-213568D558F4}" dt="2023-09-17T04:13:02.064" v="778"/>
          <pc:sldLayoutMkLst>
            <pc:docMk/>
            <pc:sldMasterMk cId="2519126375" sldId="2147483696"/>
            <pc:sldLayoutMk cId="505124433" sldId="2147483700"/>
          </pc:sldLayoutMkLst>
        </pc:sldLayoutChg>
        <pc:sldLayoutChg chg="add del mod replId">
          <pc:chgData name="Mica Nicole Nellis" userId="S::mnn49@nau.edu::5f20adf3-492e-4e22-8d59-1b443793dbb5" providerId="AD" clId="Web-{01D28446-C044-4E54-B9C1-213568D558F4}" dt="2023-09-17T04:13:02.064" v="778"/>
          <pc:sldLayoutMkLst>
            <pc:docMk/>
            <pc:sldMasterMk cId="2519126375" sldId="2147483696"/>
            <pc:sldLayoutMk cId="472177201" sldId="2147483701"/>
          </pc:sldLayoutMkLst>
        </pc:sldLayoutChg>
        <pc:sldLayoutChg chg="add del mod replId">
          <pc:chgData name="Mica Nicole Nellis" userId="S::mnn49@nau.edu::5f20adf3-492e-4e22-8d59-1b443793dbb5" providerId="AD" clId="Web-{01D28446-C044-4E54-B9C1-213568D558F4}" dt="2023-09-17T04:13:02.064" v="778"/>
          <pc:sldLayoutMkLst>
            <pc:docMk/>
            <pc:sldMasterMk cId="2519126375" sldId="2147483696"/>
            <pc:sldLayoutMk cId="2953466857" sldId="2147483702"/>
          </pc:sldLayoutMkLst>
        </pc:sldLayoutChg>
        <pc:sldLayoutChg chg="add del mod replId">
          <pc:chgData name="Mica Nicole Nellis" userId="S::mnn49@nau.edu::5f20adf3-492e-4e22-8d59-1b443793dbb5" providerId="AD" clId="Web-{01D28446-C044-4E54-B9C1-213568D558F4}" dt="2023-09-17T04:13:02.064" v="778"/>
          <pc:sldLayoutMkLst>
            <pc:docMk/>
            <pc:sldMasterMk cId="2519126375" sldId="2147483696"/>
            <pc:sldLayoutMk cId="1558034980" sldId="2147483703"/>
          </pc:sldLayoutMkLst>
        </pc:sldLayoutChg>
        <pc:sldLayoutChg chg="add del mod replId">
          <pc:chgData name="Mica Nicole Nellis" userId="S::mnn49@nau.edu::5f20adf3-492e-4e22-8d59-1b443793dbb5" providerId="AD" clId="Web-{01D28446-C044-4E54-B9C1-213568D558F4}" dt="2023-09-17T04:13:02.064" v="778"/>
          <pc:sldLayoutMkLst>
            <pc:docMk/>
            <pc:sldMasterMk cId="2519126375" sldId="2147483696"/>
            <pc:sldLayoutMk cId="2427797739" sldId="2147483704"/>
          </pc:sldLayoutMkLst>
        </pc:sldLayoutChg>
        <pc:sldLayoutChg chg="add del mod replId">
          <pc:chgData name="Mica Nicole Nellis" userId="S::mnn49@nau.edu::5f20adf3-492e-4e22-8d59-1b443793dbb5" providerId="AD" clId="Web-{01D28446-C044-4E54-B9C1-213568D558F4}" dt="2023-09-17T04:13:02.064" v="778"/>
          <pc:sldLayoutMkLst>
            <pc:docMk/>
            <pc:sldMasterMk cId="2519126375" sldId="2147483696"/>
            <pc:sldLayoutMk cId="1451850076" sldId="2147483705"/>
          </pc:sldLayoutMkLst>
        </pc:sldLayoutChg>
        <pc:sldLayoutChg chg="add del mod replId">
          <pc:chgData name="Mica Nicole Nellis" userId="S::mnn49@nau.edu::5f20adf3-492e-4e22-8d59-1b443793dbb5" providerId="AD" clId="Web-{01D28446-C044-4E54-B9C1-213568D558F4}" dt="2023-09-17T04:13:02.064" v="778"/>
          <pc:sldLayoutMkLst>
            <pc:docMk/>
            <pc:sldMasterMk cId="2519126375" sldId="2147483696"/>
            <pc:sldLayoutMk cId="2053867434" sldId="2147483706"/>
          </pc:sldLayoutMkLst>
        </pc:sldLayoutChg>
        <pc:sldLayoutChg chg="add del mod replId">
          <pc:chgData name="Mica Nicole Nellis" userId="S::mnn49@nau.edu::5f20adf3-492e-4e22-8d59-1b443793dbb5" providerId="AD" clId="Web-{01D28446-C044-4E54-B9C1-213568D558F4}" dt="2023-09-17T04:13:02.064" v="778"/>
          <pc:sldLayoutMkLst>
            <pc:docMk/>
            <pc:sldMasterMk cId="2519126375" sldId="2147483696"/>
            <pc:sldLayoutMk cId="140633009" sldId="2147483707"/>
          </pc:sldLayoutMkLst>
        </pc:sldLayoutChg>
      </pc:sldMasterChg>
      <pc:sldMasterChg chg="add del addSldLayout delSldLayout modSldLayout">
        <pc:chgData name="Mica Nicole Nellis" userId="S::mnn49@nau.edu::5f20adf3-492e-4e22-8d59-1b443793dbb5" providerId="AD" clId="Web-{01D28446-C044-4E54-B9C1-213568D558F4}" dt="2023-09-17T04:12:59.986" v="777"/>
        <pc:sldMasterMkLst>
          <pc:docMk/>
          <pc:sldMasterMk cId="3620488584" sldId="2147483708"/>
        </pc:sldMasterMkLst>
        <pc:sldLayoutChg chg="add del mod replId">
          <pc:chgData name="Mica Nicole Nellis" userId="S::mnn49@nau.edu::5f20adf3-492e-4e22-8d59-1b443793dbb5" providerId="AD" clId="Web-{01D28446-C044-4E54-B9C1-213568D558F4}" dt="2023-09-17T04:12:59.986" v="777"/>
          <pc:sldLayoutMkLst>
            <pc:docMk/>
            <pc:sldMasterMk cId="3620488584" sldId="2147483708"/>
            <pc:sldLayoutMk cId="3264815939" sldId="2147483709"/>
          </pc:sldLayoutMkLst>
        </pc:sldLayoutChg>
        <pc:sldLayoutChg chg="add del mod replId">
          <pc:chgData name="Mica Nicole Nellis" userId="S::mnn49@nau.edu::5f20adf3-492e-4e22-8d59-1b443793dbb5" providerId="AD" clId="Web-{01D28446-C044-4E54-B9C1-213568D558F4}" dt="2023-09-17T04:12:59.986" v="777"/>
          <pc:sldLayoutMkLst>
            <pc:docMk/>
            <pc:sldMasterMk cId="3620488584" sldId="2147483708"/>
            <pc:sldLayoutMk cId="2560782941" sldId="2147483710"/>
          </pc:sldLayoutMkLst>
        </pc:sldLayoutChg>
        <pc:sldLayoutChg chg="add del mod replId">
          <pc:chgData name="Mica Nicole Nellis" userId="S::mnn49@nau.edu::5f20adf3-492e-4e22-8d59-1b443793dbb5" providerId="AD" clId="Web-{01D28446-C044-4E54-B9C1-213568D558F4}" dt="2023-09-17T04:12:59.986" v="777"/>
          <pc:sldLayoutMkLst>
            <pc:docMk/>
            <pc:sldMasterMk cId="3620488584" sldId="2147483708"/>
            <pc:sldLayoutMk cId="681966638" sldId="2147483711"/>
          </pc:sldLayoutMkLst>
        </pc:sldLayoutChg>
        <pc:sldLayoutChg chg="add del mod replId">
          <pc:chgData name="Mica Nicole Nellis" userId="S::mnn49@nau.edu::5f20adf3-492e-4e22-8d59-1b443793dbb5" providerId="AD" clId="Web-{01D28446-C044-4E54-B9C1-213568D558F4}" dt="2023-09-17T04:12:59.986" v="777"/>
          <pc:sldLayoutMkLst>
            <pc:docMk/>
            <pc:sldMasterMk cId="3620488584" sldId="2147483708"/>
            <pc:sldLayoutMk cId="724018529" sldId="2147483712"/>
          </pc:sldLayoutMkLst>
        </pc:sldLayoutChg>
        <pc:sldLayoutChg chg="add del mod replId">
          <pc:chgData name="Mica Nicole Nellis" userId="S::mnn49@nau.edu::5f20adf3-492e-4e22-8d59-1b443793dbb5" providerId="AD" clId="Web-{01D28446-C044-4E54-B9C1-213568D558F4}" dt="2023-09-17T04:12:59.986" v="777"/>
          <pc:sldLayoutMkLst>
            <pc:docMk/>
            <pc:sldMasterMk cId="3620488584" sldId="2147483708"/>
            <pc:sldLayoutMk cId="4047163242" sldId="2147483713"/>
          </pc:sldLayoutMkLst>
        </pc:sldLayoutChg>
        <pc:sldLayoutChg chg="add del mod replId">
          <pc:chgData name="Mica Nicole Nellis" userId="S::mnn49@nau.edu::5f20adf3-492e-4e22-8d59-1b443793dbb5" providerId="AD" clId="Web-{01D28446-C044-4E54-B9C1-213568D558F4}" dt="2023-09-17T04:12:59.986" v="777"/>
          <pc:sldLayoutMkLst>
            <pc:docMk/>
            <pc:sldMasterMk cId="3620488584" sldId="2147483708"/>
            <pc:sldLayoutMk cId="3469811913" sldId="2147483714"/>
          </pc:sldLayoutMkLst>
        </pc:sldLayoutChg>
        <pc:sldLayoutChg chg="add del mod replId">
          <pc:chgData name="Mica Nicole Nellis" userId="S::mnn49@nau.edu::5f20adf3-492e-4e22-8d59-1b443793dbb5" providerId="AD" clId="Web-{01D28446-C044-4E54-B9C1-213568D558F4}" dt="2023-09-17T04:12:59.986" v="777"/>
          <pc:sldLayoutMkLst>
            <pc:docMk/>
            <pc:sldMasterMk cId="3620488584" sldId="2147483708"/>
            <pc:sldLayoutMk cId="601461981" sldId="2147483715"/>
          </pc:sldLayoutMkLst>
        </pc:sldLayoutChg>
        <pc:sldLayoutChg chg="add del mod replId">
          <pc:chgData name="Mica Nicole Nellis" userId="S::mnn49@nau.edu::5f20adf3-492e-4e22-8d59-1b443793dbb5" providerId="AD" clId="Web-{01D28446-C044-4E54-B9C1-213568D558F4}" dt="2023-09-17T04:12:59.986" v="777"/>
          <pc:sldLayoutMkLst>
            <pc:docMk/>
            <pc:sldMasterMk cId="3620488584" sldId="2147483708"/>
            <pc:sldLayoutMk cId="3249447666" sldId="2147483716"/>
          </pc:sldLayoutMkLst>
        </pc:sldLayoutChg>
        <pc:sldLayoutChg chg="add del mod replId">
          <pc:chgData name="Mica Nicole Nellis" userId="S::mnn49@nau.edu::5f20adf3-492e-4e22-8d59-1b443793dbb5" providerId="AD" clId="Web-{01D28446-C044-4E54-B9C1-213568D558F4}" dt="2023-09-17T04:12:59.986" v="777"/>
          <pc:sldLayoutMkLst>
            <pc:docMk/>
            <pc:sldMasterMk cId="3620488584" sldId="2147483708"/>
            <pc:sldLayoutMk cId="2544974011" sldId="2147483717"/>
          </pc:sldLayoutMkLst>
        </pc:sldLayoutChg>
        <pc:sldLayoutChg chg="add del mod replId">
          <pc:chgData name="Mica Nicole Nellis" userId="S::mnn49@nau.edu::5f20adf3-492e-4e22-8d59-1b443793dbb5" providerId="AD" clId="Web-{01D28446-C044-4E54-B9C1-213568D558F4}" dt="2023-09-17T04:12:59.986" v="777"/>
          <pc:sldLayoutMkLst>
            <pc:docMk/>
            <pc:sldMasterMk cId="3620488584" sldId="2147483708"/>
            <pc:sldLayoutMk cId="1999981248" sldId="2147483718"/>
          </pc:sldLayoutMkLst>
        </pc:sldLayoutChg>
        <pc:sldLayoutChg chg="add del mod replId">
          <pc:chgData name="Mica Nicole Nellis" userId="S::mnn49@nau.edu::5f20adf3-492e-4e22-8d59-1b443793dbb5" providerId="AD" clId="Web-{01D28446-C044-4E54-B9C1-213568D558F4}" dt="2023-09-17T04:12:59.986" v="777"/>
          <pc:sldLayoutMkLst>
            <pc:docMk/>
            <pc:sldMasterMk cId="3620488584" sldId="2147483708"/>
            <pc:sldLayoutMk cId="323068018" sldId="2147483719"/>
          </pc:sldLayoutMkLst>
        </pc:sldLayoutChg>
      </pc:sldMasterChg>
      <pc:sldMasterChg chg="add del addSldLayout delSldLayout modSldLayout">
        <pc:chgData name="Mica Nicole Nellis" userId="S::mnn49@nau.edu::5f20adf3-492e-4e22-8d59-1b443793dbb5" providerId="AD" clId="Web-{01D28446-C044-4E54-B9C1-213568D558F4}" dt="2023-09-17T04:12:57.877" v="776"/>
        <pc:sldMasterMkLst>
          <pc:docMk/>
          <pc:sldMasterMk cId="266359882" sldId="2147483720"/>
        </pc:sldMasterMkLst>
        <pc:sldLayoutChg chg="add del mod replId">
          <pc:chgData name="Mica Nicole Nellis" userId="S::mnn49@nau.edu::5f20adf3-492e-4e22-8d59-1b443793dbb5" providerId="AD" clId="Web-{01D28446-C044-4E54-B9C1-213568D558F4}" dt="2023-09-17T04:12:57.877" v="776"/>
          <pc:sldLayoutMkLst>
            <pc:docMk/>
            <pc:sldMasterMk cId="266359882" sldId="2147483720"/>
            <pc:sldLayoutMk cId="3056160138" sldId="2147483721"/>
          </pc:sldLayoutMkLst>
        </pc:sldLayoutChg>
        <pc:sldLayoutChg chg="add del mod replId">
          <pc:chgData name="Mica Nicole Nellis" userId="S::mnn49@nau.edu::5f20adf3-492e-4e22-8d59-1b443793dbb5" providerId="AD" clId="Web-{01D28446-C044-4E54-B9C1-213568D558F4}" dt="2023-09-17T04:12:57.877" v="776"/>
          <pc:sldLayoutMkLst>
            <pc:docMk/>
            <pc:sldMasterMk cId="266359882" sldId="2147483720"/>
            <pc:sldLayoutMk cId="3872222128" sldId="2147483722"/>
          </pc:sldLayoutMkLst>
        </pc:sldLayoutChg>
        <pc:sldLayoutChg chg="add del mod replId">
          <pc:chgData name="Mica Nicole Nellis" userId="S::mnn49@nau.edu::5f20adf3-492e-4e22-8d59-1b443793dbb5" providerId="AD" clId="Web-{01D28446-C044-4E54-B9C1-213568D558F4}" dt="2023-09-17T04:12:57.877" v="776"/>
          <pc:sldLayoutMkLst>
            <pc:docMk/>
            <pc:sldMasterMk cId="266359882" sldId="2147483720"/>
            <pc:sldLayoutMk cId="237930868" sldId="2147483723"/>
          </pc:sldLayoutMkLst>
        </pc:sldLayoutChg>
        <pc:sldLayoutChg chg="add del mod replId">
          <pc:chgData name="Mica Nicole Nellis" userId="S::mnn49@nau.edu::5f20adf3-492e-4e22-8d59-1b443793dbb5" providerId="AD" clId="Web-{01D28446-C044-4E54-B9C1-213568D558F4}" dt="2023-09-17T04:12:57.877" v="776"/>
          <pc:sldLayoutMkLst>
            <pc:docMk/>
            <pc:sldMasterMk cId="266359882" sldId="2147483720"/>
            <pc:sldLayoutMk cId="953119565" sldId="2147483724"/>
          </pc:sldLayoutMkLst>
        </pc:sldLayoutChg>
        <pc:sldLayoutChg chg="add del mod replId">
          <pc:chgData name="Mica Nicole Nellis" userId="S::mnn49@nau.edu::5f20adf3-492e-4e22-8d59-1b443793dbb5" providerId="AD" clId="Web-{01D28446-C044-4E54-B9C1-213568D558F4}" dt="2023-09-17T04:12:57.877" v="776"/>
          <pc:sldLayoutMkLst>
            <pc:docMk/>
            <pc:sldMasterMk cId="266359882" sldId="2147483720"/>
            <pc:sldLayoutMk cId="1914456754" sldId="2147483725"/>
          </pc:sldLayoutMkLst>
        </pc:sldLayoutChg>
        <pc:sldLayoutChg chg="add del mod replId">
          <pc:chgData name="Mica Nicole Nellis" userId="S::mnn49@nau.edu::5f20adf3-492e-4e22-8d59-1b443793dbb5" providerId="AD" clId="Web-{01D28446-C044-4E54-B9C1-213568D558F4}" dt="2023-09-17T04:12:57.877" v="776"/>
          <pc:sldLayoutMkLst>
            <pc:docMk/>
            <pc:sldMasterMk cId="266359882" sldId="2147483720"/>
            <pc:sldLayoutMk cId="2075589681" sldId="2147483726"/>
          </pc:sldLayoutMkLst>
        </pc:sldLayoutChg>
        <pc:sldLayoutChg chg="add del mod replId">
          <pc:chgData name="Mica Nicole Nellis" userId="S::mnn49@nau.edu::5f20adf3-492e-4e22-8d59-1b443793dbb5" providerId="AD" clId="Web-{01D28446-C044-4E54-B9C1-213568D558F4}" dt="2023-09-17T04:12:57.877" v="776"/>
          <pc:sldLayoutMkLst>
            <pc:docMk/>
            <pc:sldMasterMk cId="266359882" sldId="2147483720"/>
            <pc:sldLayoutMk cId="3699903144" sldId="2147483727"/>
          </pc:sldLayoutMkLst>
        </pc:sldLayoutChg>
        <pc:sldLayoutChg chg="add del mod replId">
          <pc:chgData name="Mica Nicole Nellis" userId="S::mnn49@nau.edu::5f20adf3-492e-4e22-8d59-1b443793dbb5" providerId="AD" clId="Web-{01D28446-C044-4E54-B9C1-213568D558F4}" dt="2023-09-17T04:12:57.877" v="776"/>
          <pc:sldLayoutMkLst>
            <pc:docMk/>
            <pc:sldMasterMk cId="266359882" sldId="2147483720"/>
            <pc:sldLayoutMk cId="2408617421" sldId="2147483728"/>
          </pc:sldLayoutMkLst>
        </pc:sldLayoutChg>
        <pc:sldLayoutChg chg="add del mod replId">
          <pc:chgData name="Mica Nicole Nellis" userId="S::mnn49@nau.edu::5f20adf3-492e-4e22-8d59-1b443793dbb5" providerId="AD" clId="Web-{01D28446-C044-4E54-B9C1-213568D558F4}" dt="2023-09-17T04:12:57.877" v="776"/>
          <pc:sldLayoutMkLst>
            <pc:docMk/>
            <pc:sldMasterMk cId="266359882" sldId="2147483720"/>
            <pc:sldLayoutMk cId="3520472759" sldId="2147483729"/>
          </pc:sldLayoutMkLst>
        </pc:sldLayoutChg>
        <pc:sldLayoutChg chg="add del mod replId">
          <pc:chgData name="Mica Nicole Nellis" userId="S::mnn49@nau.edu::5f20adf3-492e-4e22-8d59-1b443793dbb5" providerId="AD" clId="Web-{01D28446-C044-4E54-B9C1-213568D558F4}" dt="2023-09-17T04:12:57.877" v="776"/>
          <pc:sldLayoutMkLst>
            <pc:docMk/>
            <pc:sldMasterMk cId="266359882" sldId="2147483720"/>
            <pc:sldLayoutMk cId="655030357" sldId="2147483730"/>
          </pc:sldLayoutMkLst>
        </pc:sldLayoutChg>
        <pc:sldLayoutChg chg="add del mod replId">
          <pc:chgData name="Mica Nicole Nellis" userId="S::mnn49@nau.edu::5f20adf3-492e-4e22-8d59-1b443793dbb5" providerId="AD" clId="Web-{01D28446-C044-4E54-B9C1-213568D558F4}" dt="2023-09-17T04:12:57.877" v="776"/>
          <pc:sldLayoutMkLst>
            <pc:docMk/>
            <pc:sldMasterMk cId="266359882" sldId="2147483720"/>
            <pc:sldLayoutMk cId="2888712168" sldId="2147483731"/>
          </pc:sldLayoutMkLst>
        </pc:sldLayoutChg>
      </pc:sldMasterChg>
    </pc:docChg>
  </pc:docChgLst>
  <pc:docChgLst>
    <pc:chgData name="Mica Nicole Nellis" userId="5f20adf3-492e-4e22-8d59-1b443793dbb5" providerId="ADAL" clId="{56F0947F-E6DD-9B4D-B8BC-065A16F9C0B7}"/>
    <pc:docChg chg="undo custSel modSld">
      <pc:chgData name="Mica Nicole Nellis" userId="5f20adf3-492e-4e22-8d59-1b443793dbb5" providerId="ADAL" clId="{56F0947F-E6DD-9B4D-B8BC-065A16F9C0B7}" dt="2023-09-19T20:55:11.504" v="48" actId="255"/>
      <pc:docMkLst>
        <pc:docMk/>
      </pc:docMkLst>
      <pc:sldChg chg="modSp">
        <pc:chgData name="Mica Nicole Nellis" userId="5f20adf3-492e-4e22-8d59-1b443793dbb5" providerId="ADAL" clId="{56F0947F-E6DD-9B4D-B8BC-065A16F9C0B7}" dt="2023-09-19T20:55:11.504" v="48" actId="255"/>
        <pc:sldMkLst>
          <pc:docMk/>
          <pc:sldMk cId="3442980511" sldId="257"/>
        </pc:sldMkLst>
        <pc:spChg chg="mod">
          <ac:chgData name="Mica Nicole Nellis" userId="5f20adf3-492e-4e22-8d59-1b443793dbb5" providerId="ADAL" clId="{56F0947F-E6DD-9B4D-B8BC-065A16F9C0B7}" dt="2023-09-11T22:16:38.658" v="5" actId="20577"/>
          <ac:spMkLst>
            <pc:docMk/>
            <pc:sldMk cId="3442980511" sldId="257"/>
            <ac:spMk id="2" creationId="{8615FD1F-CE9C-13FD-D780-302C08A1CE60}"/>
          </ac:spMkLst>
        </pc:spChg>
        <pc:spChg chg="mod">
          <ac:chgData name="Mica Nicole Nellis" userId="5f20adf3-492e-4e22-8d59-1b443793dbb5" providerId="ADAL" clId="{56F0947F-E6DD-9B4D-B8BC-065A16F9C0B7}" dt="2023-09-19T20:55:11.504" v="48" actId="255"/>
          <ac:spMkLst>
            <pc:docMk/>
            <pc:sldMk cId="3442980511" sldId="257"/>
            <ac:spMk id="3" creationId="{AFA1697A-115D-D1A1-9737-DF55B5740625}"/>
          </ac:spMkLst>
        </pc:spChg>
        <pc:spChg chg="mod">
          <ac:chgData name="Mica Nicole Nellis" userId="5f20adf3-492e-4e22-8d59-1b443793dbb5" providerId="ADAL" clId="{56F0947F-E6DD-9B4D-B8BC-065A16F9C0B7}" dt="2023-09-19T20:55:02.170" v="47" actId="1076"/>
          <ac:spMkLst>
            <pc:docMk/>
            <pc:sldMk cId="3442980511" sldId="257"/>
            <ac:spMk id="6" creationId="{FE9C19DD-D245-4562-38CD-4491971D4C48}"/>
          </ac:spMkLst>
        </pc:spChg>
      </pc:sldChg>
      <pc:sldChg chg="modSp">
        <pc:chgData name="Mica Nicole Nellis" userId="5f20adf3-492e-4e22-8d59-1b443793dbb5" providerId="ADAL" clId="{56F0947F-E6DD-9B4D-B8BC-065A16F9C0B7}" dt="2023-09-19T20:52:29.563" v="45" actId="1076"/>
        <pc:sldMkLst>
          <pc:docMk/>
          <pc:sldMk cId="1524028602" sldId="279"/>
        </pc:sldMkLst>
        <pc:spChg chg="mod">
          <ac:chgData name="Mica Nicole Nellis" userId="5f20adf3-492e-4e22-8d59-1b443793dbb5" providerId="ADAL" clId="{56F0947F-E6DD-9B4D-B8BC-065A16F9C0B7}" dt="2023-09-19T20:52:29.563" v="45" actId="1076"/>
          <ac:spMkLst>
            <pc:docMk/>
            <pc:sldMk cId="1524028602" sldId="279"/>
            <ac:spMk id="2" creationId="{88D950C7-84B9-F464-26AF-046918A43632}"/>
          </ac:spMkLst>
        </pc:spChg>
        <pc:spChg chg="mod">
          <ac:chgData name="Mica Nicole Nellis" userId="5f20adf3-492e-4e22-8d59-1b443793dbb5" providerId="ADAL" clId="{56F0947F-E6DD-9B4D-B8BC-065A16F9C0B7}" dt="2023-09-19T20:52:26.640" v="44" actId="1076"/>
          <ac:spMkLst>
            <pc:docMk/>
            <pc:sldMk cId="1524028602" sldId="279"/>
            <ac:spMk id="3" creationId="{59636911-F8AB-8F81-1E05-D30322E09ADB}"/>
          </ac:spMkLst>
        </pc:spChg>
        <pc:spChg chg="mod">
          <ac:chgData name="Mica Nicole Nellis" userId="5f20adf3-492e-4e22-8d59-1b443793dbb5" providerId="ADAL" clId="{56F0947F-E6DD-9B4D-B8BC-065A16F9C0B7}" dt="2023-09-19T20:50:45.802" v="41" actId="1076"/>
          <ac:spMkLst>
            <pc:docMk/>
            <pc:sldMk cId="1524028602" sldId="279"/>
            <ac:spMk id="5" creationId="{72DF3820-8883-677F-8EE1-69BF9021FE3C}"/>
          </ac:spMkLst>
        </pc:spChg>
      </pc:sldChg>
    </pc:docChg>
  </pc:docChgLst>
  <pc:docChgLst>
    <pc:chgData name="Isaiah Christopher Padilla" userId="5e0c1b5f-912a-4a53-94f8-57ac8bb5df01" providerId="ADAL" clId="{72E7D223-ED97-489F-B0FD-6699D53E3700}"/>
    <pc:docChg chg="undo custSel modSld">
      <pc:chgData name="Isaiah Christopher Padilla" userId="5e0c1b5f-912a-4a53-94f8-57ac8bb5df01" providerId="ADAL" clId="{72E7D223-ED97-489F-B0FD-6699D53E3700}" dt="2023-09-22T21:46:18.308" v="128" actId="1036"/>
      <pc:docMkLst>
        <pc:docMk/>
      </pc:docMkLst>
      <pc:sldChg chg="modSp mod">
        <pc:chgData name="Isaiah Christopher Padilla" userId="5e0c1b5f-912a-4a53-94f8-57ac8bb5df01" providerId="ADAL" clId="{72E7D223-ED97-489F-B0FD-6699D53E3700}" dt="2023-09-22T21:46:18.308" v="128" actId="1036"/>
        <pc:sldMkLst>
          <pc:docMk/>
          <pc:sldMk cId="3804218782" sldId="276"/>
        </pc:sldMkLst>
        <pc:spChg chg="mod">
          <ac:chgData name="Isaiah Christopher Padilla" userId="5e0c1b5f-912a-4a53-94f8-57ac8bb5df01" providerId="ADAL" clId="{72E7D223-ED97-489F-B0FD-6699D53E3700}" dt="2023-09-22T21:46:18.308" v="128" actId="1036"/>
          <ac:spMkLst>
            <pc:docMk/>
            <pc:sldMk cId="3804218782" sldId="276"/>
            <ac:spMk id="3" creationId="{59636911-F8AB-8F81-1E05-D30322E09ADB}"/>
          </ac:spMkLst>
        </pc:spChg>
      </pc:sldChg>
    </pc:docChg>
  </pc:docChgLst>
  <pc:docChgLst>
    <pc:chgData name="Isaiah Christopher Padilla" userId="S::icp25@nau.edu::5e0c1b5f-912a-4a53-94f8-57ac8bb5df01" providerId="AD" clId="Web-{A617E972-3F8F-41D6-8FD5-04ED09F0F799}"/>
    <pc:docChg chg="modSld">
      <pc:chgData name="Isaiah Christopher Padilla" userId="S::icp25@nau.edu::5e0c1b5f-912a-4a53-94f8-57ac8bb5df01" providerId="AD" clId="Web-{A617E972-3F8F-41D6-8FD5-04ED09F0F799}" dt="2023-09-22T21:02:26.421" v="1" actId="14100"/>
      <pc:docMkLst>
        <pc:docMk/>
      </pc:docMkLst>
      <pc:sldChg chg="modSp">
        <pc:chgData name="Isaiah Christopher Padilla" userId="S::icp25@nau.edu::5e0c1b5f-912a-4a53-94f8-57ac8bb5df01" providerId="AD" clId="Web-{A617E972-3F8F-41D6-8FD5-04ED09F0F799}" dt="2023-09-22T21:02:26.421" v="1" actId="14100"/>
        <pc:sldMkLst>
          <pc:docMk/>
          <pc:sldMk cId="3442980511" sldId="257"/>
        </pc:sldMkLst>
        <pc:spChg chg="mod">
          <ac:chgData name="Isaiah Christopher Padilla" userId="S::icp25@nau.edu::5e0c1b5f-912a-4a53-94f8-57ac8bb5df01" providerId="AD" clId="Web-{A617E972-3F8F-41D6-8FD5-04ED09F0F799}" dt="2023-09-22T21:02:26.421" v="1" actId="14100"/>
          <ac:spMkLst>
            <pc:docMk/>
            <pc:sldMk cId="3442980511" sldId="257"/>
            <ac:spMk id="3" creationId="{AFA1697A-115D-D1A1-9737-DF55B5740625}"/>
          </ac:spMkLst>
        </pc:spChg>
      </pc:sldChg>
    </pc:docChg>
  </pc:docChgLst>
  <pc:docChgLst>
    <pc:chgData name="Brandon Alexander Knutson" userId="S::bak325@nau.edu::28952e65-da15-49e9-bac9-bbf66cc61a37" providerId="AD" clId="Web-{79A1DCE7-DDED-4A04-B903-65326A31D17E}"/>
    <pc:docChg chg="modSld">
      <pc:chgData name="Brandon Alexander Knutson" userId="S::bak325@nau.edu::28952e65-da15-49e9-bac9-bbf66cc61a37" providerId="AD" clId="Web-{79A1DCE7-DDED-4A04-B903-65326A31D17E}" dt="2023-09-11T16:29:47.581" v="10" actId="20577"/>
      <pc:docMkLst>
        <pc:docMk/>
      </pc:docMkLst>
      <pc:sldChg chg="addSp delSp modSp">
        <pc:chgData name="Brandon Alexander Knutson" userId="S::bak325@nau.edu::28952e65-da15-49e9-bac9-bbf66cc61a37" providerId="AD" clId="Web-{79A1DCE7-DDED-4A04-B903-65326A31D17E}" dt="2023-09-11T16:29:47.581" v="10" actId="20577"/>
        <pc:sldMkLst>
          <pc:docMk/>
          <pc:sldMk cId="109857222" sldId="256"/>
        </pc:sldMkLst>
        <pc:spChg chg="mod">
          <ac:chgData name="Brandon Alexander Knutson" userId="S::bak325@nau.edu::28952e65-da15-49e9-bac9-bbf66cc61a37" providerId="AD" clId="Web-{79A1DCE7-DDED-4A04-B903-65326A31D17E}" dt="2023-09-11T16:29:22.940" v="5" actId="20577"/>
          <ac:spMkLst>
            <pc:docMk/>
            <pc:sldMk cId="109857222" sldId="256"/>
            <ac:spMk id="2" creationId="{00000000-0000-0000-0000-000000000000}"/>
          </ac:spMkLst>
        </pc:spChg>
        <pc:spChg chg="mod">
          <ac:chgData name="Brandon Alexander Knutson" userId="S::bak325@nau.edu::28952e65-da15-49e9-bac9-bbf66cc61a37" providerId="AD" clId="Web-{79A1DCE7-DDED-4A04-B903-65326A31D17E}" dt="2023-09-11T16:29:47.581" v="10" actId="20577"/>
          <ac:spMkLst>
            <pc:docMk/>
            <pc:sldMk cId="109857222" sldId="256"/>
            <ac:spMk id="3" creationId="{00000000-0000-0000-0000-000000000000}"/>
          </ac:spMkLst>
        </pc:spChg>
        <pc:spChg chg="del">
          <ac:chgData name="Brandon Alexander Knutson" userId="S::bak325@nau.edu::28952e65-da15-49e9-bac9-bbf66cc61a37" providerId="AD" clId="Web-{79A1DCE7-DDED-4A04-B903-65326A31D17E}" dt="2023-09-11T16:29:02.455" v="0"/>
          <ac:spMkLst>
            <pc:docMk/>
            <pc:sldMk cId="109857222" sldId="256"/>
            <ac:spMk id="9" creationId="{5A59F003-E00A-43F9-91DC-CC54E3B87466}"/>
          </ac:spMkLst>
        </pc:spChg>
        <pc:spChg chg="del">
          <ac:chgData name="Brandon Alexander Knutson" userId="S::bak325@nau.edu::28952e65-da15-49e9-bac9-bbf66cc61a37" providerId="AD" clId="Web-{79A1DCE7-DDED-4A04-B903-65326A31D17E}" dt="2023-09-11T16:29:02.455" v="0"/>
          <ac:spMkLst>
            <pc:docMk/>
            <pc:sldMk cId="109857222" sldId="256"/>
            <ac:spMk id="11" creationId="{D74A4382-E3AD-430A-9A1F-DFA3E0E77A7D}"/>
          </ac:spMkLst>
        </pc:spChg>
        <pc:spChg chg="del">
          <ac:chgData name="Brandon Alexander Knutson" userId="S::bak325@nau.edu::28952e65-da15-49e9-bac9-bbf66cc61a37" providerId="AD" clId="Web-{79A1DCE7-DDED-4A04-B903-65326A31D17E}" dt="2023-09-11T16:29:02.455" v="0"/>
          <ac:spMkLst>
            <pc:docMk/>
            <pc:sldMk cId="109857222" sldId="256"/>
            <ac:spMk id="13" creationId="{79F40191-0F44-4FD1-82CC-ACB507C14BE6}"/>
          </ac:spMkLst>
        </pc:spChg>
        <pc:spChg chg="add">
          <ac:chgData name="Brandon Alexander Knutson" userId="S::bak325@nau.edu::28952e65-da15-49e9-bac9-bbf66cc61a37" providerId="AD" clId="Web-{79A1DCE7-DDED-4A04-B903-65326A31D17E}" dt="2023-09-11T16:29:02.455" v="0"/>
          <ac:spMkLst>
            <pc:docMk/>
            <pc:sldMk cId="109857222" sldId="256"/>
            <ac:spMk id="18" creationId="{A8384FB5-9ADC-4DDC-881B-597D56F5B15D}"/>
          </ac:spMkLst>
        </pc:spChg>
        <pc:spChg chg="add">
          <ac:chgData name="Brandon Alexander Knutson" userId="S::bak325@nau.edu::28952e65-da15-49e9-bac9-bbf66cc61a37" providerId="AD" clId="Web-{79A1DCE7-DDED-4A04-B903-65326A31D17E}" dt="2023-09-11T16:29:02.455" v="0"/>
          <ac:spMkLst>
            <pc:docMk/>
            <pc:sldMk cId="109857222" sldId="256"/>
            <ac:spMk id="20" creationId="{BC05CA36-AD6A-4ABF-9A05-52E5A143D2BB}"/>
          </ac:spMkLst>
        </pc:spChg>
        <pc:spChg chg="add">
          <ac:chgData name="Brandon Alexander Knutson" userId="S::bak325@nau.edu::28952e65-da15-49e9-bac9-bbf66cc61a37" providerId="AD" clId="Web-{79A1DCE7-DDED-4A04-B903-65326A31D17E}" dt="2023-09-11T16:29:02.455" v="0"/>
          <ac:spMkLst>
            <pc:docMk/>
            <pc:sldMk cId="109857222" sldId="256"/>
            <ac:spMk id="22" creationId="{D4331EE8-85A4-4588-8D9E-70E534D477DB}"/>
          </ac:spMkLst>
        </pc:spChg>
        <pc:spChg chg="add">
          <ac:chgData name="Brandon Alexander Knutson" userId="S::bak325@nau.edu::28952e65-da15-49e9-bac9-bbf66cc61a37" providerId="AD" clId="Web-{79A1DCE7-DDED-4A04-B903-65326A31D17E}" dt="2023-09-11T16:29:02.455" v="0"/>
          <ac:spMkLst>
            <pc:docMk/>
            <pc:sldMk cId="109857222" sldId="256"/>
            <ac:spMk id="24" creationId="{49D6C862-61CC-4B46-8080-96583D653BAB}"/>
          </ac:spMkLst>
        </pc:spChg>
        <pc:spChg chg="add">
          <ac:chgData name="Brandon Alexander Knutson" userId="S::bak325@nau.edu::28952e65-da15-49e9-bac9-bbf66cc61a37" providerId="AD" clId="Web-{79A1DCE7-DDED-4A04-B903-65326A31D17E}" dt="2023-09-11T16:29:02.455" v="0"/>
          <ac:spMkLst>
            <pc:docMk/>
            <pc:sldMk cId="109857222" sldId="256"/>
            <ac:spMk id="26" creationId="{E37EECFC-A684-4391-AE85-4CDAF5565F61}"/>
          </ac:spMkLst>
        </pc:spChg>
        <pc:picChg chg="mod ord">
          <ac:chgData name="Brandon Alexander Knutson" userId="S::bak325@nau.edu::28952e65-da15-49e9-bac9-bbf66cc61a37" providerId="AD" clId="Web-{79A1DCE7-DDED-4A04-B903-65326A31D17E}" dt="2023-09-11T16:29:02.455" v="0"/>
          <ac:picMkLst>
            <pc:docMk/>
            <pc:sldMk cId="109857222" sldId="256"/>
            <ac:picMk id="5" creationId="{CE775220-3911-F247-92B9-2BD7AB779F0C}"/>
          </ac:picMkLst>
        </pc:picChg>
      </pc:sldChg>
    </pc:docChg>
  </pc:docChgLst>
  <pc:docChgLst>
    <pc:chgData name="Brandon Alexander Knutson" userId="S::bak325@nau.edu::28952e65-da15-49e9-bac9-bbf66cc61a37" providerId="AD" clId="Web-{72A0BBEF-8167-4E83-A419-8098F2553B4D}"/>
    <pc:docChg chg="modSld">
      <pc:chgData name="Brandon Alexander Knutson" userId="S::bak325@nau.edu::28952e65-da15-49e9-bac9-bbf66cc61a37" providerId="AD" clId="Web-{72A0BBEF-8167-4E83-A419-8098F2553B4D}" dt="2023-09-20T22:55:54.067" v="11" actId="20577"/>
      <pc:docMkLst>
        <pc:docMk/>
      </pc:docMkLst>
      <pc:sldChg chg="modSp">
        <pc:chgData name="Brandon Alexander Knutson" userId="S::bak325@nau.edu::28952e65-da15-49e9-bac9-bbf66cc61a37" providerId="AD" clId="Web-{72A0BBEF-8167-4E83-A419-8098F2553B4D}" dt="2023-09-20T22:55:54.067" v="11" actId="20577"/>
        <pc:sldMkLst>
          <pc:docMk/>
          <pc:sldMk cId="4216382152" sldId="266"/>
        </pc:sldMkLst>
        <pc:spChg chg="mod">
          <ac:chgData name="Brandon Alexander Knutson" userId="S::bak325@nau.edu::28952e65-da15-49e9-bac9-bbf66cc61a37" providerId="AD" clId="Web-{72A0BBEF-8167-4E83-A419-8098F2553B4D}" dt="2023-09-20T22:55:54.067" v="11" actId="20577"/>
          <ac:spMkLst>
            <pc:docMk/>
            <pc:sldMk cId="4216382152" sldId="266"/>
            <ac:spMk id="3" creationId="{59636911-F8AB-8F81-1E05-D30322E09ADB}"/>
          </ac:spMkLst>
        </pc:spChg>
      </pc:sldChg>
    </pc:docChg>
  </pc:docChgLst>
  <pc:docChgLst>
    <pc:chgData name="Brandon Alexander Knutson" userId="S::bak325@nau.edu::28952e65-da15-49e9-bac9-bbf66cc61a37" providerId="AD" clId="Web-{BD5E3025-3FF3-406E-83C2-8C4D7678ACC7}"/>
    <pc:docChg chg="sldOrd">
      <pc:chgData name="Brandon Alexander Knutson" userId="S::bak325@nau.edu::28952e65-da15-49e9-bac9-bbf66cc61a37" providerId="AD" clId="Web-{BD5E3025-3FF3-406E-83C2-8C4D7678ACC7}" dt="2023-09-17T23:10:41.971" v="2"/>
      <pc:docMkLst>
        <pc:docMk/>
      </pc:docMkLst>
      <pc:sldChg chg="ord">
        <pc:chgData name="Brandon Alexander Knutson" userId="S::bak325@nau.edu::28952e65-da15-49e9-bac9-bbf66cc61a37" providerId="AD" clId="Web-{BD5E3025-3FF3-406E-83C2-8C4D7678ACC7}" dt="2023-09-17T23:10:34.971" v="1"/>
        <pc:sldMkLst>
          <pc:docMk/>
          <pc:sldMk cId="3092398019" sldId="262"/>
        </pc:sldMkLst>
      </pc:sldChg>
      <pc:sldChg chg="ord">
        <pc:chgData name="Brandon Alexander Knutson" userId="S::bak325@nau.edu::28952e65-da15-49e9-bac9-bbf66cc61a37" providerId="AD" clId="Web-{BD5E3025-3FF3-406E-83C2-8C4D7678ACC7}" dt="2023-09-17T23:10:41.971" v="2"/>
        <pc:sldMkLst>
          <pc:docMk/>
          <pc:sldMk cId="1933189028" sldId="265"/>
        </pc:sldMkLst>
      </pc:sldChg>
    </pc:docChg>
  </pc:docChgLst>
  <pc:docChgLst>
    <pc:chgData name="Mica Nicole Nellis" userId="S::mnn49@nau.edu::5f20adf3-492e-4e22-8d59-1b443793dbb5" providerId="AD" clId="Web-{0963272E-64AE-4271-B12B-1184DD2994ED}"/>
    <pc:docChg chg="modSld">
      <pc:chgData name="Mica Nicole Nellis" userId="S::mnn49@nau.edu::5f20adf3-492e-4e22-8d59-1b443793dbb5" providerId="AD" clId="Web-{0963272E-64AE-4271-B12B-1184DD2994ED}" dt="2023-09-18T04:26:25.196" v="130" actId="20577"/>
      <pc:docMkLst>
        <pc:docMk/>
      </pc:docMkLst>
      <pc:sldChg chg="modSp">
        <pc:chgData name="Mica Nicole Nellis" userId="S::mnn49@nau.edu::5f20adf3-492e-4e22-8d59-1b443793dbb5" providerId="AD" clId="Web-{0963272E-64AE-4271-B12B-1184DD2994ED}" dt="2023-09-18T04:20:18.119" v="63" actId="20577"/>
        <pc:sldMkLst>
          <pc:docMk/>
          <pc:sldMk cId="877085698" sldId="261"/>
        </pc:sldMkLst>
        <pc:spChg chg="mod">
          <ac:chgData name="Mica Nicole Nellis" userId="S::mnn49@nau.edu::5f20adf3-492e-4e22-8d59-1b443793dbb5" providerId="AD" clId="Web-{0963272E-64AE-4271-B12B-1184DD2994ED}" dt="2023-09-18T04:20:18.119" v="63" actId="20577"/>
          <ac:spMkLst>
            <pc:docMk/>
            <pc:sldMk cId="877085698" sldId="261"/>
            <ac:spMk id="3" creationId="{B091E4BD-37AD-38B0-3AC1-C7DC4F220CD5}"/>
          </ac:spMkLst>
        </pc:spChg>
      </pc:sldChg>
      <pc:sldChg chg="modSp">
        <pc:chgData name="Mica Nicole Nellis" userId="S::mnn49@nau.edu::5f20adf3-492e-4e22-8d59-1b443793dbb5" providerId="AD" clId="Web-{0963272E-64AE-4271-B12B-1184DD2994ED}" dt="2023-09-18T04:21:17.887" v="74" actId="1076"/>
        <pc:sldMkLst>
          <pc:docMk/>
          <pc:sldMk cId="2385467604" sldId="263"/>
        </pc:sldMkLst>
        <pc:spChg chg="mod">
          <ac:chgData name="Mica Nicole Nellis" userId="S::mnn49@nau.edu::5f20adf3-492e-4e22-8d59-1b443793dbb5" providerId="AD" clId="Web-{0963272E-64AE-4271-B12B-1184DD2994ED}" dt="2023-09-18T04:21:08.214" v="73" actId="1076"/>
          <ac:spMkLst>
            <pc:docMk/>
            <pc:sldMk cId="2385467604" sldId="263"/>
            <ac:spMk id="2" creationId="{4948F59E-F69B-3A8F-7BE7-99D72A9A3B5B}"/>
          </ac:spMkLst>
        </pc:spChg>
        <pc:spChg chg="mod">
          <ac:chgData name="Mica Nicole Nellis" userId="S::mnn49@nau.edu::5f20adf3-492e-4e22-8d59-1b443793dbb5" providerId="AD" clId="Web-{0963272E-64AE-4271-B12B-1184DD2994ED}" dt="2023-09-18T04:21:17.887" v="74" actId="1076"/>
          <ac:spMkLst>
            <pc:docMk/>
            <pc:sldMk cId="2385467604" sldId="263"/>
            <ac:spMk id="3" creationId="{DE238637-ED9C-4B21-B8E0-919CFA2EDBC4}"/>
          </ac:spMkLst>
        </pc:spChg>
      </pc:sldChg>
      <pc:sldChg chg="modSp">
        <pc:chgData name="Mica Nicole Nellis" userId="S::mnn49@nau.edu::5f20adf3-492e-4e22-8d59-1b443793dbb5" providerId="AD" clId="Web-{0963272E-64AE-4271-B12B-1184DD2994ED}" dt="2023-09-18T04:26:25.196" v="130" actId="20577"/>
        <pc:sldMkLst>
          <pc:docMk/>
          <pc:sldMk cId="4216382152" sldId="266"/>
        </pc:sldMkLst>
        <pc:spChg chg="mod">
          <ac:chgData name="Mica Nicole Nellis" userId="S::mnn49@nau.edu::5f20adf3-492e-4e22-8d59-1b443793dbb5" providerId="AD" clId="Web-{0963272E-64AE-4271-B12B-1184DD2994ED}" dt="2023-09-18T04:26:25.196" v="130" actId="20577"/>
          <ac:spMkLst>
            <pc:docMk/>
            <pc:sldMk cId="4216382152" sldId="266"/>
            <ac:spMk id="3" creationId="{59636911-F8AB-8F81-1E05-D30322E09ADB}"/>
          </ac:spMkLst>
        </pc:spChg>
      </pc:sldChg>
    </pc:docChg>
  </pc:docChgLst>
  <pc:docChgLst>
    <pc:chgData name="Russel Thomas Stringham" userId="S::rts97@nau.edu::08e9cd47-1db5-4ee4-ae24-d30a6709bd9e" providerId="AD" clId="Web-{0E2FB310-1C8E-48CE-B737-CDA70D780012}"/>
    <pc:docChg chg="modSld">
      <pc:chgData name="Russel Thomas Stringham" userId="S::rts97@nau.edu::08e9cd47-1db5-4ee4-ae24-d30a6709bd9e" providerId="AD" clId="Web-{0E2FB310-1C8E-48CE-B737-CDA70D780012}" dt="2023-09-19T19:15:25.317" v="28" actId="14100"/>
      <pc:docMkLst>
        <pc:docMk/>
      </pc:docMkLst>
      <pc:sldChg chg="modSp">
        <pc:chgData name="Russel Thomas Stringham" userId="S::rts97@nau.edu::08e9cd47-1db5-4ee4-ae24-d30a6709bd9e" providerId="AD" clId="Web-{0E2FB310-1C8E-48CE-B737-CDA70D780012}" dt="2023-09-19T19:08:42.926" v="0" actId="1076"/>
        <pc:sldMkLst>
          <pc:docMk/>
          <pc:sldMk cId="1033134471" sldId="264"/>
        </pc:sldMkLst>
        <pc:spChg chg="mod">
          <ac:chgData name="Russel Thomas Stringham" userId="S::rts97@nau.edu::08e9cd47-1db5-4ee4-ae24-d30a6709bd9e" providerId="AD" clId="Web-{0E2FB310-1C8E-48CE-B737-CDA70D780012}" dt="2023-09-19T19:08:42.926" v="0" actId="1076"/>
          <ac:spMkLst>
            <pc:docMk/>
            <pc:sldMk cId="1033134471" sldId="264"/>
            <ac:spMk id="2" creationId="{9E0C7E25-7EB2-BF90-A6A5-2F495037B710}"/>
          </ac:spMkLst>
        </pc:spChg>
      </pc:sldChg>
      <pc:sldChg chg="modSp">
        <pc:chgData name="Russel Thomas Stringham" userId="S::rts97@nau.edu::08e9cd47-1db5-4ee4-ae24-d30a6709bd9e" providerId="AD" clId="Web-{0E2FB310-1C8E-48CE-B737-CDA70D780012}" dt="2023-09-19T19:14:46.816" v="23" actId="14100"/>
        <pc:sldMkLst>
          <pc:docMk/>
          <pc:sldMk cId="13541937" sldId="277"/>
        </pc:sldMkLst>
        <pc:spChg chg="mod">
          <ac:chgData name="Russel Thomas Stringham" userId="S::rts97@nau.edu::08e9cd47-1db5-4ee4-ae24-d30a6709bd9e" providerId="AD" clId="Web-{0E2FB310-1C8E-48CE-B737-CDA70D780012}" dt="2023-09-19T19:14:26.612" v="17" actId="1076"/>
          <ac:spMkLst>
            <pc:docMk/>
            <pc:sldMk cId="13541937" sldId="277"/>
            <ac:spMk id="2" creationId="{88D950C7-84B9-F464-26AF-046918A43632}"/>
          </ac:spMkLst>
        </pc:spChg>
        <pc:spChg chg="mod">
          <ac:chgData name="Russel Thomas Stringham" userId="S::rts97@nau.edu::08e9cd47-1db5-4ee4-ae24-d30a6709bd9e" providerId="AD" clId="Web-{0E2FB310-1C8E-48CE-B737-CDA70D780012}" dt="2023-09-19T19:14:46.816" v="23" actId="14100"/>
          <ac:spMkLst>
            <pc:docMk/>
            <pc:sldMk cId="13541937" sldId="277"/>
            <ac:spMk id="3" creationId="{59636911-F8AB-8F81-1E05-D30322E09ADB}"/>
          </ac:spMkLst>
        </pc:spChg>
      </pc:sldChg>
      <pc:sldChg chg="modSp">
        <pc:chgData name="Russel Thomas Stringham" userId="S::rts97@nau.edu::08e9cd47-1db5-4ee4-ae24-d30a6709bd9e" providerId="AD" clId="Web-{0E2FB310-1C8E-48CE-B737-CDA70D780012}" dt="2023-09-19T19:15:25.317" v="28" actId="14100"/>
        <pc:sldMkLst>
          <pc:docMk/>
          <pc:sldMk cId="1524028602" sldId="279"/>
        </pc:sldMkLst>
        <pc:spChg chg="mod">
          <ac:chgData name="Russel Thomas Stringham" userId="S::rts97@nau.edu::08e9cd47-1db5-4ee4-ae24-d30a6709bd9e" providerId="AD" clId="Web-{0E2FB310-1C8E-48CE-B737-CDA70D780012}" dt="2023-09-19T19:14:59.707" v="24" actId="1076"/>
          <ac:spMkLst>
            <pc:docMk/>
            <pc:sldMk cId="1524028602" sldId="279"/>
            <ac:spMk id="2" creationId="{88D950C7-84B9-F464-26AF-046918A43632}"/>
          </ac:spMkLst>
        </pc:spChg>
        <pc:spChg chg="mod">
          <ac:chgData name="Russel Thomas Stringham" userId="S::rts97@nau.edu::08e9cd47-1db5-4ee4-ae24-d30a6709bd9e" providerId="AD" clId="Web-{0E2FB310-1C8E-48CE-B737-CDA70D780012}" dt="2023-09-19T19:15:25.317" v="28" actId="14100"/>
          <ac:spMkLst>
            <pc:docMk/>
            <pc:sldMk cId="1524028602" sldId="279"/>
            <ac:spMk id="3" creationId="{59636911-F8AB-8F81-1E05-D30322E09ADB}"/>
          </ac:spMkLst>
        </pc:spChg>
      </pc:sldChg>
    </pc:docChg>
  </pc:docChgLst>
  <pc:docChgLst>
    <pc:chgData name="Brandon Alexander Knutson" userId="S::bak325@nau.edu::28952e65-da15-49e9-bac9-bbf66cc61a37" providerId="AD" clId="Web-{347EE557-51E4-44EC-9919-35E9A0FF70BE}"/>
    <pc:docChg chg="addSld modSld sldOrd">
      <pc:chgData name="Brandon Alexander Knutson" userId="S::bak325@nau.edu::28952e65-da15-49e9-bac9-bbf66cc61a37" providerId="AD" clId="Web-{347EE557-51E4-44EC-9919-35E9A0FF70BE}" dt="2023-09-15T21:05:58.630" v="740" actId="20577"/>
      <pc:docMkLst>
        <pc:docMk/>
      </pc:docMkLst>
      <pc:sldChg chg="addSp delSp modSp mod setBg">
        <pc:chgData name="Brandon Alexander Knutson" userId="S::bak325@nau.edu::28952e65-da15-49e9-bac9-bbf66cc61a37" providerId="AD" clId="Web-{347EE557-51E4-44EC-9919-35E9A0FF70BE}" dt="2023-09-15T20:22:49.334" v="577"/>
        <pc:sldMkLst>
          <pc:docMk/>
          <pc:sldMk cId="3160186498" sldId="260"/>
        </pc:sldMkLst>
        <pc:spChg chg="mod">
          <ac:chgData name="Brandon Alexander Knutson" userId="S::bak325@nau.edu::28952e65-da15-49e9-bac9-bbf66cc61a37" providerId="AD" clId="Web-{347EE557-51E4-44EC-9919-35E9A0FF70BE}" dt="2023-09-15T20:03:42.862" v="488" actId="1076"/>
          <ac:spMkLst>
            <pc:docMk/>
            <pc:sldMk cId="3160186498" sldId="260"/>
            <ac:spMk id="2" creationId="{F72895DE-33DD-48D2-2D61-D5023FFC6446}"/>
          </ac:spMkLst>
        </pc:spChg>
        <pc:spChg chg="del mod">
          <ac:chgData name="Brandon Alexander Knutson" userId="S::bak325@nau.edu::28952e65-da15-49e9-bac9-bbf66cc61a37" providerId="AD" clId="Web-{347EE557-51E4-44EC-9919-35E9A0FF70BE}" dt="2023-09-15T20:22:45.896" v="576"/>
          <ac:spMkLst>
            <pc:docMk/>
            <pc:sldMk cId="3160186498" sldId="260"/>
            <ac:spMk id="3" creationId="{3CB3EFCD-FFD5-726B-B4F7-1038ED5DBD0F}"/>
          </ac:spMkLst>
        </pc:spChg>
        <pc:spChg chg="add del mod">
          <ac:chgData name="Brandon Alexander Knutson" userId="S::bak325@nau.edu::28952e65-da15-49e9-bac9-bbf66cc61a37" providerId="AD" clId="Web-{347EE557-51E4-44EC-9919-35E9A0FF70BE}" dt="2023-09-15T14:50:55.636" v="3"/>
          <ac:spMkLst>
            <pc:docMk/>
            <pc:sldMk cId="3160186498" sldId="260"/>
            <ac:spMk id="4" creationId="{A2FD933C-0E54-B99F-C97E-BDDA4B5A5AED}"/>
          </ac:spMkLst>
        </pc:spChg>
        <pc:spChg chg="add del mod">
          <ac:chgData name="Brandon Alexander Knutson" userId="S::bak325@nau.edu::28952e65-da15-49e9-bac9-bbf66cc61a37" providerId="AD" clId="Web-{347EE557-51E4-44EC-9919-35E9A0FF70BE}" dt="2023-09-15T15:09:31.691" v="220"/>
          <ac:spMkLst>
            <pc:docMk/>
            <pc:sldMk cId="3160186498" sldId="260"/>
            <ac:spMk id="5" creationId="{5E0C831D-148B-9197-E010-4340198E9DAB}"/>
          </ac:spMkLst>
        </pc:spChg>
        <pc:spChg chg="add del mod">
          <ac:chgData name="Brandon Alexander Knutson" userId="S::bak325@nau.edu::28952e65-da15-49e9-bac9-bbf66cc61a37" providerId="AD" clId="Web-{347EE557-51E4-44EC-9919-35E9A0FF70BE}" dt="2023-09-15T15:09:29.254" v="218"/>
          <ac:spMkLst>
            <pc:docMk/>
            <pc:sldMk cId="3160186498" sldId="260"/>
            <ac:spMk id="6" creationId="{4484154A-5CDA-EC92-93A1-BAB0BBFBF4BF}"/>
          </ac:spMkLst>
        </pc:spChg>
        <pc:spChg chg="add del mod">
          <ac:chgData name="Brandon Alexander Knutson" userId="S::bak325@nau.edu::28952e65-da15-49e9-bac9-bbf66cc61a37" providerId="AD" clId="Web-{347EE557-51E4-44EC-9919-35E9A0FF70BE}" dt="2023-09-15T15:09:28.394" v="217"/>
          <ac:spMkLst>
            <pc:docMk/>
            <pc:sldMk cId="3160186498" sldId="260"/>
            <ac:spMk id="7" creationId="{3CB76C75-D270-8982-6F04-CF09F8282053}"/>
          </ac:spMkLst>
        </pc:spChg>
        <pc:spChg chg="add del mod">
          <ac:chgData name="Brandon Alexander Knutson" userId="S::bak325@nau.edu::28952e65-da15-49e9-bac9-bbf66cc61a37" providerId="AD" clId="Web-{347EE557-51E4-44EC-9919-35E9A0FF70BE}" dt="2023-09-15T15:09:33.457" v="221"/>
          <ac:spMkLst>
            <pc:docMk/>
            <pc:sldMk cId="3160186498" sldId="260"/>
            <ac:spMk id="8" creationId="{C27A0D68-45F7-F438-F73A-B85A2B728F3A}"/>
          </ac:spMkLst>
        </pc:spChg>
        <pc:spChg chg="add del mod">
          <ac:chgData name="Brandon Alexander Knutson" userId="S::bak325@nau.edu::28952e65-da15-49e9-bac9-bbf66cc61a37" providerId="AD" clId="Web-{347EE557-51E4-44EC-9919-35E9A0FF70BE}" dt="2023-09-15T19:48:36.522" v="436"/>
          <ac:spMkLst>
            <pc:docMk/>
            <pc:sldMk cId="3160186498" sldId="260"/>
            <ac:spMk id="12" creationId="{F7598F48-8AF9-DEF4-9722-18E0165E56A9}"/>
          </ac:spMkLst>
        </pc:spChg>
        <pc:spChg chg="add mod">
          <ac:chgData name="Brandon Alexander Knutson" userId="S::bak325@nau.edu::28952e65-da15-49e9-bac9-bbf66cc61a37" providerId="AD" clId="Web-{347EE557-51E4-44EC-9919-35E9A0FF70BE}" dt="2023-09-15T20:11:46.157" v="570" actId="20577"/>
          <ac:spMkLst>
            <pc:docMk/>
            <pc:sldMk cId="3160186498" sldId="260"/>
            <ac:spMk id="14" creationId="{618EFF41-0C95-3FE5-BF4D-1CBA252CF04F}"/>
          </ac:spMkLst>
        </pc:spChg>
        <pc:spChg chg="add mod">
          <ac:chgData name="Brandon Alexander Knutson" userId="S::bak325@nau.edu::28952e65-da15-49e9-bac9-bbf66cc61a37" providerId="AD" clId="Web-{347EE557-51E4-44EC-9919-35E9A0FF70BE}" dt="2023-09-15T20:11:29.985" v="555" actId="1076"/>
          <ac:spMkLst>
            <pc:docMk/>
            <pc:sldMk cId="3160186498" sldId="260"/>
            <ac:spMk id="15" creationId="{1370CF0B-F232-D8EE-1129-E80A061FFDF4}"/>
          </ac:spMkLst>
        </pc:spChg>
        <pc:spChg chg="add">
          <ac:chgData name="Brandon Alexander Knutson" userId="S::bak325@nau.edu::28952e65-da15-49e9-bac9-bbf66cc61a37" providerId="AD" clId="Web-{347EE557-51E4-44EC-9919-35E9A0FF70BE}" dt="2023-09-15T20:03:28.345" v="487"/>
          <ac:spMkLst>
            <pc:docMk/>
            <pc:sldMk cId="3160186498" sldId="260"/>
            <ac:spMk id="16" creationId="{F3060C83-F051-4F0E-ABAD-AA0DFC48B218}"/>
          </ac:spMkLst>
        </pc:spChg>
        <pc:spChg chg="add">
          <ac:chgData name="Brandon Alexander Knutson" userId="S::bak325@nau.edu::28952e65-da15-49e9-bac9-bbf66cc61a37" providerId="AD" clId="Web-{347EE557-51E4-44EC-9919-35E9A0FF70BE}" dt="2023-09-15T20:03:28.345" v="487"/>
          <ac:spMkLst>
            <pc:docMk/>
            <pc:sldMk cId="3160186498" sldId="260"/>
            <ac:spMk id="18" creationId="{83C98ABE-055B-441F-B07E-44F97F083C39}"/>
          </ac:spMkLst>
        </pc:spChg>
        <pc:spChg chg="add">
          <ac:chgData name="Brandon Alexander Knutson" userId="S::bak325@nau.edu::28952e65-da15-49e9-bac9-bbf66cc61a37" providerId="AD" clId="Web-{347EE557-51E4-44EC-9919-35E9A0FF70BE}" dt="2023-09-15T20:03:28.345" v="487"/>
          <ac:spMkLst>
            <pc:docMk/>
            <pc:sldMk cId="3160186498" sldId="260"/>
            <ac:spMk id="20" creationId="{29FDB030-9B49-4CED-8CCD-4D99382388AC}"/>
          </ac:spMkLst>
        </pc:spChg>
        <pc:spChg chg="add del mod">
          <ac:chgData name="Brandon Alexander Knutson" userId="S::bak325@nau.edu::28952e65-da15-49e9-bac9-bbf66cc61a37" providerId="AD" clId="Web-{347EE557-51E4-44EC-9919-35E9A0FF70BE}" dt="2023-09-15T20:22:49.334" v="577"/>
          <ac:spMkLst>
            <pc:docMk/>
            <pc:sldMk cId="3160186498" sldId="260"/>
            <ac:spMk id="21" creationId="{213E7299-1A02-85BE-70C7-177C48F79307}"/>
          </ac:spMkLst>
        </pc:spChg>
        <pc:spChg chg="add">
          <ac:chgData name="Brandon Alexander Knutson" userId="S::bak325@nau.edu::28952e65-da15-49e9-bac9-bbf66cc61a37" providerId="AD" clId="Web-{347EE557-51E4-44EC-9919-35E9A0FF70BE}" dt="2023-09-15T20:03:28.345" v="487"/>
          <ac:spMkLst>
            <pc:docMk/>
            <pc:sldMk cId="3160186498" sldId="260"/>
            <ac:spMk id="22" creationId="{3783CA14-24A1-485C-8B30-D6A5D87987AD}"/>
          </ac:spMkLst>
        </pc:spChg>
        <pc:spChg chg="add">
          <ac:chgData name="Brandon Alexander Knutson" userId="S::bak325@nau.edu::28952e65-da15-49e9-bac9-bbf66cc61a37" providerId="AD" clId="Web-{347EE557-51E4-44EC-9919-35E9A0FF70BE}" dt="2023-09-15T20:03:28.345" v="487"/>
          <ac:spMkLst>
            <pc:docMk/>
            <pc:sldMk cId="3160186498" sldId="260"/>
            <ac:spMk id="24" creationId="{9A97C86A-04D6-40F7-AE84-31AB43E6A846}"/>
          </ac:spMkLst>
        </pc:spChg>
        <pc:spChg chg="add">
          <ac:chgData name="Brandon Alexander Knutson" userId="S::bak325@nau.edu::28952e65-da15-49e9-bac9-bbf66cc61a37" providerId="AD" clId="Web-{347EE557-51E4-44EC-9919-35E9A0FF70BE}" dt="2023-09-15T20:03:28.345" v="487"/>
          <ac:spMkLst>
            <pc:docMk/>
            <pc:sldMk cId="3160186498" sldId="260"/>
            <ac:spMk id="26" creationId="{FF9F2414-84E8-453E-B1F3-389FDE8192D9}"/>
          </ac:spMkLst>
        </pc:spChg>
        <pc:spChg chg="add">
          <ac:chgData name="Brandon Alexander Knutson" userId="S::bak325@nau.edu::28952e65-da15-49e9-bac9-bbf66cc61a37" providerId="AD" clId="Web-{347EE557-51E4-44EC-9919-35E9A0FF70BE}" dt="2023-09-15T20:03:28.345" v="487"/>
          <ac:spMkLst>
            <pc:docMk/>
            <pc:sldMk cId="3160186498" sldId="260"/>
            <ac:spMk id="28" creationId="{3ECA69A1-7536-43AC-85EF-C7106179F5ED}"/>
          </ac:spMkLst>
        </pc:spChg>
        <pc:picChg chg="add mod modCrop">
          <ac:chgData name="Brandon Alexander Knutson" userId="S::bak325@nau.edu::28952e65-da15-49e9-bac9-bbf66cc61a37" providerId="AD" clId="Web-{347EE557-51E4-44EC-9919-35E9A0FF70BE}" dt="2023-09-15T20:07:45.056" v="502" actId="14100"/>
          <ac:picMkLst>
            <pc:docMk/>
            <pc:sldMk cId="3160186498" sldId="260"/>
            <ac:picMk id="4" creationId="{FE682B65-4977-0DF0-B514-787217612AC1}"/>
          </ac:picMkLst>
        </pc:picChg>
        <pc:picChg chg="add mod">
          <ac:chgData name="Brandon Alexander Knutson" userId="S::bak325@nau.edu::28952e65-da15-49e9-bac9-bbf66cc61a37" providerId="AD" clId="Web-{347EE557-51E4-44EC-9919-35E9A0FF70BE}" dt="2023-09-15T20:03:28.345" v="487"/>
          <ac:picMkLst>
            <pc:docMk/>
            <pc:sldMk cId="3160186498" sldId="260"/>
            <ac:picMk id="5" creationId="{CB3D1C84-7BB6-9FA7-CFB2-88154A83DD07}"/>
          </ac:picMkLst>
        </pc:picChg>
        <pc:picChg chg="add mod">
          <ac:chgData name="Brandon Alexander Knutson" userId="S::bak325@nau.edu::28952e65-da15-49e9-bac9-bbf66cc61a37" providerId="AD" clId="Web-{347EE557-51E4-44EC-9919-35E9A0FF70BE}" dt="2023-09-15T20:03:28.345" v="487"/>
          <ac:picMkLst>
            <pc:docMk/>
            <pc:sldMk cId="3160186498" sldId="260"/>
            <ac:picMk id="6" creationId="{F8DDF6C5-D110-087B-6B5B-65A14B484B2B}"/>
          </ac:picMkLst>
        </pc:picChg>
        <pc:picChg chg="add mod">
          <ac:chgData name="Brandon Alexander Knutson" userId="S::bak325@nau.edu::28952e65-da15-49e9-bac9-bbf66cc61a37" providerId="AD" clId="Web-{347EE557-51E4-44EC-9919-35E9A0FF70BE}" dt="2023-09-15T20:03:28.345" v="487"/>
          <ac:picMkLst>
            <pc:docMk/>
            <pc:sldMk cId="3160186498" sldId="260"/>
            <ac:picMk id="7" creationId="{C2604232-397F-F5C2-4F15-515D0D54176E}"/>
          </ac:picMkLst>
        </pc:picChg>
        <pc:picChg chg="add del mod">
          <ac:chgData name="Brandon Alexander Knutson" userId="S::bak325@nau.edu::28952e65-da15-49e9-bac9-bbf66cc61a37" providerId="AD" clId="Web-{347EE557-51E4-44EC-9919-35E9A0FF70BE}" dt="2023-09-15T20:08:50.293" v="503"/>
          <ac:picMkLst>
            <pc:docMk/>
            <pc:sldMk cId="3160186498" sldId="260"/>
            <ac:picMk id="8" creationId="{0E91FAB1-4ED5-1473-F8FC-65D4F6BE9192}"/>
          </ac:picMkLst>
        </pc:picChg>
        <pc:picChg chg="add mod">
          <ac:chgData name="Brandon Alexander Knutson" userId="S::bak325@nau.edu::28952e65-da15-49e9-bac9-bbf66cc61a37" providerId="AD" clId="Web-{347EE557-51E4-44EC-9919-35E9A0FF70BE}" dt="2023-09-15T20:07:40.603" v="501" actId="14100"/>
          <ac:picMkLst>
            <pc:docMk/>
            <pc:sldMk cId="3160186498" sldId="260"/>
            <ac:picMk id="9" creationId="{AC67863E-B838-9E5B-9C32-EA64E8147C73}"/>
          </ac:picMkLst>
        </pc:picChg>
        <pc:picChg chg="add del mod modCrop">
          <ac:chgData name="Brandon Alexander Knutson" userId="S::bak325@nau.edu::28952e65-da15-49e9-bac9-bbf66cc61a37" providerId="AD" clId="Web-{347EE557-51E4-44EC-9919-35E9A0FF70BE}" dt="2023-09-15T15:27:20.574" v="259"/>
          <ac:picMkLst>
            <pc:docMk/>
            <pc:sldMk cId="3160186498" sldId="260"/>
            <ac:picMk id="10" creationId="{2566DF7A-62A5-8D28-D69F-251B3756DC33}"/>
          </ac:picMkLst>
        </pc:picChg>
        <pc:picChg chg="add mod">
          <ac:chgData name="Brandon Alexander Knutson" userId="S::bak325@nau.edu::28952e65-da15-49e9-bac9-bbf66cc61a37" providerId="AD" clId="Web-{347EE557-51E4-44EC-9919-35E9A0FF70BE}" dt="2023-09-15T20:05:57.303" v="496"/>
          <ac:picMkLst>
            <pc:docMk/>
            <pc:sldMk cId="3160186498" sldId="260"/>
            <ac:picMk id="10" creationId="{7A8191DB-ADB5-D443-C54E-7464A1A12CF4}"/>
          </ac:picMkLst>
        </pc:picChg>
        <pc:picChg chg="add del mod modCrop">
          <ac:chgData name="Brandon Alexander Knutson" userId="S::bak325@nau.edu::28952e65-da15-49e9-bac9-bbf66cc61a37" providerId="AD" clId="Web-{347EE557-51E4-44EC-9919-35E9A0FF70BE}" dt="2023-09-15T20:05:37.271" v="492"/>
          <ac:picMkLst>
            <pc:docMk/>
            <pc:sldMk cId="3160186498" sldId="260"/>
            <ac:picMk id="11" creationId="{EF658B07-F9F3-43D9-BC0C-F0167A539D41}"/>
          </ac:picMkLst>
        </pc:picChg>
        <pc:picChg chg="add del mod">
          <ac:chgData name="Brandon Alexander Knutson" userId="S::bak325@nau.edu::28952e65-da15-49e9-bac9-bbf66cc61a37" providerId="AD" clId="Web-{347EE557-51E4-44EC-9919-35E9A0FF70BE}" dt="2023-09-15T20:22:26.645" v="571"/>
          <ac:picMkLst>
            <pc:docMk/>
            <pc:sldMk cId="3160186498" sldId="260"/>
            <ac:picMk id="13" creationId="{45FD5660-EE91-E025-7F64-43ABF5587E0B}"/>
          </ac:picMkLst>
        </pc:picChg>
        <pc:picChg chg="add mod">
          <ac:chgData name="Brandon Alexander Knutson" userId="S::bak325@nau.edu::28952e65-da15-49e9-bac9-bbf66cc61a37" providerId="AD" clId="Web-{347EE557-51E4-44EC-9919-35E9A0FF70BE}" dt="2023-09-15T20:22:41.771" v="575" actId="14100"/>
          <ac:picMkLst>
            <pc:docMk/>
            <pc:sldMk cId="3160186498" sldId="260"/>
            <ac:picMk id="17" creationId="{FC133316-AE48-8505-9586-4BB3743503AA}"/>
          </ac:picMkLst>
        </pc:picChg>
      </pc:sldChg>
      <pc:sldChg chg="ord">
        <pc:chgData name="Brandon Alexander Knutson" userId="S::bak325@nau.edu::28952e65-da15-49e9-bac9-bbf66cc61a37" providerId="AD" clId="Web-{347EE557-51E4-44EC-9919-35E9A0FF70BE}" dt="2023-09-15T20:23:12.412" v="579"/>
        <pc:sldMkLst>
          <pc:docMk/>
          <pc:sldMk cId="877085698" sldId="261"/>
        </pc:sldMkLst>
      </pc:sldChg>
      <pc:sldChg chg="addSp delSp modSp">
        <pc:chgData name="Brandon Alexander Knutson" userId="S::bak325@nau.edu::28952e65-da15-49e9-bac9-bbf66cc61a37" providerId="AD" clId="Web-{347EE557-51E4-44EC-9919-35E9A0FF70BE}" dt="2023-09-15T21:04:44.862" v="720"/>
        <pc:sldMkLst>
          <pc:docMk/>
          <pc:sldMk cId="3092398019" sldId="262"/>
        </pc:sldMkLst>
        <pc:spChg chg="add del mod">
          <ac:chgData name="Brandon Alexander Knutson" userId="S::bak325@nau.edu::28952e65-da15-49e9-bac9-bbf66cc61a37" providerId="AD" clId="Web-{347EE557-51E4-44EC-9919-35E9A0FF70BE}" dt="2023-09-15T21:04:39.097" v="716"/>
          <ac:spMkLst>
            <pc:docMk/>
            <pc:sldMk cId="3092398019" sldId="262"/>
            <ac:spMk id="4" creationId="{74FB8E6B-11FA-5A79-760A-5F6C3430E952}"/>
          </ac:spMkLst>
        </pc:spChg>
        <pc:spChg chg="add del mod">
          <ac:chgData name="Brandon Alexander Knutson" userId="S::bak325@nau.edu::28952e65-da15-49e9-bac9-bbf66cc61a37" providerId="AD" clId="Web-{347EE557-51E4-44EC-9919-35E9A0FF70BE}" dt="2023-09-15T21:04:44.862" v="720"/>
          <ac:spMkLst>
            <pc:docMk/>
            <pc:sldMk cId="3092398019" sldId="262"/>
            <ac:spMk id="5" creationId="{E3EDC7D4-F97C-1C9F-48B1-4DB68DE7EA69}"/>
          </ac:spMkLst>
        </pc:spChg>
      </pc:sldChg>
      <pc:sldChg chg="addSp modSp new mod ord setBg setClrOvrMap">
        <pc:chgData name="Brandon Alexander Knutson" userId="S::bak325@nau.edu::28952e65-da15-49e9-bac9-bbf66cc61a37" providerId="AD" clId="Web-{347EE557-51E4-44EC-9919-35E9A0FF70BE}" dt="2023-09-15T21:04:32.268" v="712" actId="20577"/>
        <pc:sldMkLst>
          <pc:docMk/>
          <pc:sldMk cId="2385467604" sldId="263"/>
        </pc:sldMkLst>
        <pc:spChg chg="mod">
          <ac:chgData name="Brandon Alexander Knutson" userId="S::bak325@nau.edu::28952e65-da15-49e9-bac9-bbf66cc61a37" providerId="AD" clId="Web-{347EE557-51E4-44EC-9919-35E9A0FF70BE}" dt="2023-09-15T20:48:45.427" v="631"/>
          <ac:spMkLst>
            <pc:docMk/>
            <pc:sldMk cId="2385467604" sldId="263"/>
            <ac:spMk id="2" creationId="{4948F59E-F69B-3A8F-7BE7-99D72A9A3B5B}"/>
          </ac:spMkLst>
        </pc:spChg>
        <pc:spChg chg="mod ord">
          <ac:chgData name="Brandon Alexander Knutson" userId="S::bak325@nau.edu::28952e65-da15-49e9-bac9-bbf66cc61a37" providerId="AD" clId="Web-{347EE557-51E4-44EC-9919-35E9A0FF70BE}" dt="2023-09-15T21:04:32.268" v="712" actId="20577"/>
          <ac:spMkLst>
            <pc:docMk/>
            <pc:sldMk cId="2385467604" sldId="263"/>
            <ac:spMk id="3" creationId="{DE238637-ED9C-4B21-B8E0-919CFA2EDBC4}"/>
          </ac:spMkLst>
        </pc:spChg>
        <pc:spChg chg="add">
          <ac:chgData name="Brandon Alexander Knutson" userId="S::bak325@nau.edu::28952e65-da15-49e9-bac9-bbf66cc61a37" providerId="AD" clId="Web-{347EE557-51E4-44EC-9919-35E9A0FF70BE}" dt="2023-09-15T20:48:45.427" v="631"/>
          <ac:spMkLst>
            <pc:docMk/>
            <pc:sldMk cId="2385467604" sldId="263"/>
            <ac:spMk id="14" creationId="{8DF8AE6E-38CD-4B2A-8E02-F099DD30EF40}"/>
          </ac:spMkLst>
        </pc:spChg>
        <pc:spChg chg="add">
          <ac:chgData name="Brandon Alexander Knutson" userId="S::bak325@nau.edu::28952e65-da15-49e9-bac9-bbf66cc61a37" providerId="AD" clId="Web-{347EE557-51E4-44EC-9919-35E9A0FF70BE}" dt="2023-09-15T20:48:45.427" v="631"/>
          <ac:spMkLst>
            <pc:docMk/>
            <pc:sldMk cId="2385467604" sldId="263"/>
            <ac:spMk id="16" creationId="{23293907-0F26-4752-BCD0-3AC2C5026383}"/>
          </ac:spMkLst>
        </pc:spChg>
        <pc:spChg chg="add">
          <ac:chgData name="Brandon Alexander Knutson" userId="S::bak325@nau.edu::28952e65-da15-49e9-bac9-bbf66cc61a37" providerId="AD" clId="Web-{347EE557-51E4-44EC-9919-35E9A0FF70BE}" dt="2023-09-15T20:48:45.427" v="631"/>
          <ac:spMkLst>
            <pc:docMk/>
            <pc:sldMk cId="2385467604" sldId="263"/>
            <ac:spMk id="18" creationId="{4CA07809-FD84-4293-BEDA-C920BB2A1F3F}"/>
          </ac:spMkLst>
        </pc:spChg>
        <pc:spChg chg="add">
          <ac:chgData name="Brandon Alexander Knutson" userId="S::bak325@nau.edu::28952e65-da15-49e9-bac9-bbf66cc61a37" providerId="AD" clId="Web-{347EE557-51E4-44EC-9919-35E9A0FF70BE}" dt="2023-09-15T20:48:45.427" v="631"/>
          <ac:spMkLst>
            <pc:docMk/>
            <pc:sldMk cId="2385467604" sldId="263"/>
            <ac:spMk id="20" creationId="{A06D4B98-7FBD-4771-9C71-AE026D67023F}"/>
          </ac:spMkLst>
        </pc:spChg>
        <pc:spChg chg="add">
          <ac:chgData name="Brandon Alexander Knutson" userId="S::bak325@nau.edu::28952e65-da15-49e9-bac9-bbf66cc61a37" providerId="AD" clId="Web-{347EE557-51E4-44EC-9919-35E9A0FF70BE}" dt="2023-09-15T20:48:45.427" v="631"/>
          <ac:spMkLst>
            <pc:docMk/>
            <pc:sldMk cId="2385467604" sldId="263"/>
            <ac:spMk id="22" creationId="{1E32D174-F8A9-4FF0-8888-1B4F5E184961}"/>
          </ac:spMkLst>
        </pc:spChg>
        <pc:spChg chg="add">
          <ac:chgData name="Brandon Alexander Knutson" userId="S::bak325@nau.edu::28952e65-da15-49e9-bac9-bbf66cc61a37" providerId="AD" clId="Web-{347EE557-51E4-44EC-9919-35E9A0FF70BE}" dt="2023-09-15T20:48:45.427" v="631"/>
          <ac:spMkLst>
            <pc:docMk/>
            <pc:sldMk cId="2385467604" sldId="263"/>
            <ac:spMk id="24" creationId="{769201C5-687E-46FB-BA72-23BA40BFEE1E}"/>
          </ac:spMkLst>
        </pc:spChg>
        <pc:spChg chg="add">
          <ac:chgData name="Brandon Alexander Knutson" userId="S::bak325@nau.edu::28952e65-da15-49e9-bac9-bbf66cc61a37" providerId="AD" clId="Web-{347EE557-51E4-44EC-9919-35E9A0FF70BE}" dt="2023-09-15T20:48:45.427" v="631"/>
          <ac:spMkLst>
            <pc:docMk/>
            <pc:sldMk cId="2385467604" sldId="263"/>
            <ac:spMk id="26" creationId="{339141A8-FDFD-4ABE-A499-72C9669F4BE6}"/>
          </ac:spMkLst>
        </pc:spChg>
        <pc:spChg chg="add">
          <ac:chgData name="Brandon Alexander Knutson" userId="S::bak325@nau.edu::28952e65-da15-49e9-bac9-bbf66cc61a37" providerId="AD" clId="Web-{347EE557-51E4-44EC-9919-35E9A0FF70BE}" dt="2023-09-15T20:48:45.427" v="631"/>
          <ac:spMkLst>
            <pc:docMk/>
            <pc:sldMk cId="2385467604" sldId="263"/>
            <ac:spMk id="28" creationId="{8A439E11-755A-4258-859D-56A6B6AFCB66}"/>
          </ac:spMkLst>
        </pc:spChg>
        <pc:spChg chg="add">
          <ac:chgData name="Brandon Alexander Knutson" userId="S::bak325@nau.edu::28952e65-da15-49e9-bac9-bbf66cc61a37" providerId="AD" clId="Web-{347EE557-51E4-44EC-9919-35E9A0FF70BE}" dt="2023-09-15T20:48:45.427" v="631"/>
          <ac:spMkLst>
            <pc:docMk/>
            <pc:sldMk cId="2385467604" sldId="263"/>
            <ac:spMk id="30" creationId="{E916EF49-F958-4F28-A999-F8FA8D09AF86}"/>
          </ac:spMkLst>
        </pc:spChg>
        <pc:spChg chg="add">
          <ac:chgData name="Brandon Alexander Knutson" userId="S::bak325@nau.edu::28952e65-da15-49e9-bac9-bbf66cc61a37" providerId="AD" clId="Web-{347EE557-51E4-44EC-9919-35E9A0FF70BE}" dt="2023-09-15T20:48:45.427" v="631"/>
          <ac:spMkLst>
            <pc:docMk/>
            <pc:sldMk cId="2385467604" sldId="263"/>
            <ac:spMk id="32" creationId="{A7665D74-DFEA-412C-928C-F090E67084F3}"/>
          </ac:spMkLst>
        </pc:spChg>
        <pc:spChg chg="add">
          <ac:chgData name="Brandon Alexander Knutson" userId="S::bak325@nau.edu::28952e65-da15-49e9-bac9-bbf66cc61a37" providerId="AD" clId="Web-{347EE557-51E4-44EC-9919-35E9A0FF70BE}" dt="2023-09-15T20:48:45.427" v="631"/>
          <ac:spMkLst>
            <pc:docMk/>
            <pc:sldMk cId="2385467604" sldId="263"/>
            <ac:spMk id="34" creationId="{3E84BD56-679D-4E0C-9C9B-D694ABF07373}"/>
          </ac:spMkLst>
        </pc:spChg>
        <pc:spChg chg="add">
          <ac:chgData name="Brandon Alexander Knutson" userId="S::bak325@nau.edu::28952e65-da15-49e9-bac9-bbf66cc61a37" providerId="AD" clId="Web-{347EE557-51E4-44EC-9919-35E9A0FF70BE}" dt="2023-09-15T20:48:45.427" v="631"/>
          <ac:spMkLst>
            <pc:docMk/>
            <pc:sldMk cId="2385467604" sldId="263"/>
            <ac:spMk id="36" creationId="{2335FEDF-EF88-4E68-9CF7-5A72EF32AFC2}"/>
          </ac:spMkLst>
        </pc:spChg>
        <pc:spChg chg="add">
          <ac:chgData name="Brandon Alexander Knutson" userId="S::bak325@nau.edu::28952e65-da15-49e9-bac9-bbf66cc61a37" providerId="AD" clId="Web-{347EE557-51E4-44EC-9919-35E9A0FF70BE}" dt="2023-09-15T20:48:45.427" v="631"/>
          <ac:spMkLst>
            <pc:docMk/>
            <pc:sldMk cId="2385467604" sldId="263"/>
            <ac:spMk id="38" creationId="{03DB71A4-74AA-406D-9553-61C0C6D23689}"/>
          </ac:spMkLst>
        </pc:spChg>
        <pc:spChg chg="add">
          <ac:chgData name="Brandon Alexander Knutson" userId="S::bak325@nau.edu::28952e65-da15-49e9-bac9-bbf66cc61a37" providerId="AD" clId="Web-{347EE557-51E4-44EC-9919-35E9A0FF70BE}" dt="2023-09-15T20:48:45.427" v="631"/>
          <ac:spMkLst>
            <pc:docMk/>
            <pc:sldMk cId="2385467604" sldId="263"/>
            <ac:spMk id="40" creationId="{DA9994C2-211B-4BF6-B6A0-D67471594EC1}"/>
          </ac:spMkLst>
        </pc:spChg>
        <pc:spChg chg="add">
          <ac:chgData name="Brandon Alexander Knutson" userId="S::bak325@nau.edu::28952e65-da15-49e9-bac9-bbf66cc61a37" providerId="AD" clId="Web-{347EE557-51E4-44EC-9919-35E9A0FF70BE}" dt="2023-09-15T20:48:45.427" v="631"/>
          <ac:spMkLst>
            <pc:docMk/>
            <pc:sldMk cId="2385467604" sldId="263"/>
            <ac:spMk id="42" creationId="{837A7BE2-DF08-4ECE-A520-13927DBF4C5E}"/>
          </ac:spMkLst>
        </pc:spChg>
        <pc:picChg chg="add mod">
          <ac:chgData name="Brandon Alexander Knutson" userId="S::bak325@nau.edu::28952e65-da15-49e9-bac9-bbf66cc61a37" providerId="AD" clId="Web-{347EE557-51E4-44EC-9919-35E9A0FF70BE}" dt="2023-09-15T20:48:45.427" v="631"/>
          <ac:picMkLst>
            <pc:docMk/>
            <pc:sldMk cId="2385467604" sldId="263"/>
            <ac:picMk id="4" creationId="{FAA6265F-4617-07C1-A32C-D70C1ACA9A04}"/>
          </ac:picMkLst>
        </pc:picChg>
        <pc:picChg chg="add mod">
          <ac:chgData name="Brandon Alexander Knutson" userId="S::bak325@nau.edu::28952e65-da15-49e9-bac9-bbf66cc61a37" providerId="AD" clId="Web-{347EE557-51E4-44EC-9919-35E9A0FF70BE}" dt="2023-09-15T20:48:45.427" v="631"/>
          <ac:picMkLst>
            <pc:docMk/>
            <pc:sldMk cId="2385467604" sldId="263"/>
            <ac:picMk id="5" creationId="{AB545968-B67C-B882-0FF1-5BBA688BE9DA}"/>
          </ac:picMkLst>
        </pc:picChg>
        <pc:picChg chg="add mod ord">
          <ac:chgData name="Brandon Alexander Knutson" userId="S::bak325@nau.edu::28952e65-da15-49e9-bac9-bbf66cc61a37" providerId="AD" clId="Web-{347EE557-51E4-44EC-9919-35E9A0FF70BE}" dt="2023-09-15T20:48:45.427" v="631"/>
          <ac:picMkLst>
            <pc:docMk/>
            <pc:sldMk cId="2385467604" sldId="263"/>
            <ac:picMk id="6" creationId="{478A816B-4212-58E2-7B1E-EB8E57A7915B}"/>
          </ac:picMkLst>
        </pc:picChg>
        <pc:picChg chg="add mod">
          <ac:chgData name="Brandon Alexander Knutson" userId="S::bak325@nau.edu::28952e65-da15-49e9-bac9-bbf66cc61a37" providerId="AD" clId="Web-{347EE557-51E4-44EC-9919-35E9A0FF70BE}" dt="2023-09-15T20:48:45.427" v="631"/>
          <ac:picMkLst>
            <pc:docMk/>
            <pc:sldMk cId="2385467604" sldId="263"/>
            <ac:picMk id="7" creationId="{AB1CF3E3-D2B6-2AB4-22D7-BC2E82977167}"/>
          </ac:picMkLst>
        </pc:picChg>
        <pc:picChg chg="add mod ord">
          <ac:chgData name="Brandon Alexander Knutson" userId="S::bak325@nau.edu::28952e65-da15-49e9-bac9-bbf66cc61a37" providerId="AD" clId="Web-{347EE557-51E4-44EC-9919-35E9A0FF70BE}" dt="2023-09-15T21:03:41.782" v="709" actId="14100"/>
          <ac:picMkLst>
            <pc:docMk/>
            <pc:sldMk cId="2385467604" sldId="263"/>
            <ac:picMk id="8" creationId="{DDC04731-4FF4-C125-13AE-600A10AEE2BE}"/>
          </ac:picMkLst>
        </pc:picChg>
        <pc:picChg chg="add mod ord">
          <ac:chgData name="Brandon Alexander Knutson" userId="S::bak325@nau.edu::28952e65-da15-49e9-bac9-bbf66cc61a37" providerId="AD" clId="Web-{347EE557-51E4-44EC-9919-35E9A0FF70BE}" dt="2023-09-15T20:48:45.427" v="631"/>
          <ac:picMkLst>
            <pc:docMk/>
            <pc:sldMk cId="2385467604" sldId="263"/>
            <ac:picMk id="9" creationId="{E6C00A98-AFFB-5D4B-F31A-3193F26891F2}"/>
          </ac:picMkLst>
        </pc:picChg>
      </pc:sldChg>
      <pc:sldChg chg="addSp modSp new mod setBg">
        <pc:chgData name="Brandon Alexander Knutson" userId="S::bak325@nau.edu::28952e65-da15-49e9-bac9-bbf66cc61a37" providerId="AD" clId="Web-{347EE557-51E4-44EC-9919-35E9A0FF70BE}" dt="2023-09-15T20:57:15.896" v="705"/>
        <pc:sldMkLst>
          <pc:docMk/>
          <pc:sldMk cId="1033134471" sldId="264"/>
        </pc:sldMkLst>
        <pc:spChg chg="mod">
          <ac:chgData name="Brandon Alexander Knutson" userId="S::bak325@nau.edu::28952e65-da15-49e9-bac9-bbf66cc61a37" providerId="AD" clId="Web-{347EE557-51E4-44EC-9919-35E9A0FF70BE}" dt="2023-09-15T20:56:41.879" v="698"/>
          <ac:spMkLst>
            <pc:docMk/>
            <pc:sldMk cId="1033134471" sldId="264"/>
            <ac:spMk id="2" creationId="{9E0C7E25-7EB2-BF90-A6A5-2F495037B710}"/>
          </ac:spMkLst>
        </pc:spChg>
        <pc:spChg chg="mod">
          <ac:chgData name="Brandon Alexander Knutson" userId="S::bak325@nau.edu::28952e65-da15-49e9-bac9-bbf66cc61a37" providerId="AD" clId="Web-{347EE557-51E4-44EC-9919-35E9A0FF70BE}" dt="2023-09-15T20:56:41.879" v="698"/>
          <ac:spMkLst>
            <pc:docMk/>
            <pc:sldMk cId="1033134471" sldId="264"/>
            <ac:spMk id="3" creationId="{1FEEB084-6196-3081-7684-0422AED35268}"/>
          </ac:spMkLst>
        </pc:spChg>
        <pc:spChg chg="add">
          <ac:chgData name="Brandon Alexander Knutson" userId="S::bak325@nau.edu::28952e65-da15-49e9-bac9-bbf66cc61a37" providerId="AD" clId="Web-{347EE557-51E4-44EC-9919-35E9A0FF70BE}" dt="2023-09-15T20:56:41.879" v="698"/>
          <ac:spMkLst>
            <pc:docMk/>
            <pc:sldMk cId="1033134471" sldId="264"/>
            <ac:spMk id="12" creationId="{524E9777-DF7E-45E5-B387-86C306DA64AB}"/>
          </ac:spMkLst>
        </pc:spChg>
        <pc:spChg chg="add">
          <ac:chgData name="Brandon Alexander Knutson" userId="S::bak325@nau.edu::28952e65-da15-49e9-bac9-bbf66cc61a37" providerId="AD" clId="Web-{347EE557-51E4-44EC-9919-35E9A0FF70BE}" dt="2023-09-15T20:56:41.879" v="698"/>
          <ac:spMkLst>
            <pc:docMk/>
            <pc:sldMk cId="1033134471" sldId="264"/>
            <ac:spMk id="14" creationId="{90464369-70FA-42AF-948F-80664CA7BFE5}"/>
          </ac:spMkLst>
        </pc:spChg>
        <pc:spChg chg="add">
          <ac:chgData name="Brandon Alexander Knutson" userId="S::bak325@nau.edu::28952e65-da15-49e9-bac9-bbf66cc61a37" providerId="AD" clId="Web-{347EE557-51E4-44EC-9919-35E9A0FF70BE}" dt="2023-09-15T20:56:41.879" v="698"/>
          <ac:spMkLst>
            <pc:docMk/>
            <pc:sldMk cId="1033134471" sldId="264"/>
            <ac:spMk id="16" creationId="{A6604B49-AD5C-4590-B051-06C8222ECD99}"/>
          </ac:spMkLst>
        </pc:spChg>
        <pc:spChg chg="add">
          <ac:chgData name="Brandon Alexander Knutson" userId="S::bak325@nau.edu::28952e65-da15-49e9-bac9-bbf66cc61a37" providerId="AD" clId="Web-{347EE557-51E4-44EC-9919-35E9A0FF70BE}" dt="2023-09-15T20:56:41.879" v="698"/>
          <ac:spMkLst>
            <pc:docMk/>
            <pc:sldMk cId="1033134471" sldId="264"/>
            <ac:spMk id="18" creationId="{A648176E-454C-437C-B0FC-9B82FCF32B24}"/>
          </ac:spMkLst>
        </pc:spChg>
        <pc:spChg chg="add">
          <ac:chgData name="Brandon Alexander Knutson" userId="S::bak325@nau.edu::28952e65-da15-49e9-bac9-bbf66cc61a37" providerId="AD" clId="Web-{347EE557-51E4-44EC-9919-35E9A0FF70BE}" dt="2023-09-15T20:56:41.879" v="698"/>
          <ac:spMkLst>
            <pc:docMk/>
            <pc:sldMk cId="1033134471" sldId="264"/>
            <ac:spMk id="20" creationId="{4335D5A6-AB7A-4677-8D44-034515D66C4B}"/>
          </ac:spMkLst>
        </pc:spChg>
        <pc:picChg chg="add mod">
          <ac:chgData name="Brandon Alexander Knutson" userId="S::bak325@nau.edu::28952e65-da15-49e9-bac9-bbf66cc61a37" providerId="AD" clId="Web-{347EE557-51E4-44EC-9919-35E9A0FF70BE}" dt="2023-09-15T20:57:15.896" v="705"/>
          <ac:picMkLst>
            <pc:docMk/>
            <pc:sldMk cId="1033134471" sldId="264"/>
            <ac:picMk id="4" creationId="{6FD95DAC-7257-B03E-31AC-1A7D868D8D93}"/>
          </ac:picMkLst>
        </pc:picChg>
        <pc:picChg chg="add mod ord">
          <ac:chgData name="Brandon Alexander Knutson" userId="S::bak325@nau.edu::28952e65-da15-49e9-bac9-bbf66cc61a37" providerId="AD" clId="Web-{347EE557-51E4-44EC-9919-35E9A0FF70BE}" dt="2023-09-15T20:57:05.880" v="703"/>
          <ac:picMkLst>
            <pc:docMk/>
            <pc:sldMk cId="1033134471" sldId="264"/>
            <ac:picMk id="5" creationId="{B58E2192-85E6-02FE-509E-69D4FE95548F}"/>
          </ac:picMkLst>
        </pc:picChg>
        <pc:picChg chg="add mod ord">
          <ac:chgData name="Brandon Alexander Knutson" userId="S::bak325@nau.edu::28952e65-da15-49e9-bac9-bbf66cc61a37" providerId="AD" clId="Web-{347EE557-51E4-44EC-9919-35E9A0FF70BE}" dt="2023-09-15T20:56:55.864" v="701"/>
          <ac:picMkLst>
            <pc:docMk/>
            <pc:sldMk cId="1033134471" sldId="264"/>
            <ac:picMk id="6" creationId="{AE7F0602-A3CF-132E-42E0-C114BF593AB0}"/>
          </ac:picMkLst>
        </pc:picChg>
        <pc:picChg chg="add mod">
          <ac:chgData name="Brandon Alexander Knutson" userId="S::bak325@nau.edu::28952e65-da15-49e9-bac9-bbf66cc61a37" providerId="AD" clId="Web-{347EE557-51E4-44EC-9919-35E9A0FF70BE}" dt="2023-09-15T20:56:54.270" v="700"/>
          <ac:picMkLst>
            <pc:docMk/>
            <pc:sldMk cId="1033134471" sldId="264"/>
            <ac:picMk id="7" creationId="{D2C1A75D-9189-F781-2D54-2A2DD750001B}"/>
          </ac:picMkLst>
        </pc:picChg>
      </pc:sldChg>
      <pc:sldChg chg="modSp new">
        <pc:chgData name="Brandon Alexander Knutson" userId="S::bak325@nau.edu::28952e65-da15-49e9-bac9-bbf66cc61a37" providerId="AD" clId="Web-{347EE557-51E4-44EC-9919-35E9A0FF70BE}" dt="2023-09-15T21:05:58.630" v="740" actId="20577"/>
        <pc:sldMkLst>
          <pc:docMk/>
          <pc:sldMk cId="1933189028" sldId="265"/>
        </pc:sldMkLst>
        <pc:spChg chg="mod">
          <ac:chgData name="Brandon Alexander Knutson" userId="S::bak325@nau.edu::28952e65-da15-49e9-bac9-bbf66cc61a37" providerId="AD" clId="Web-{347EE557-51E4-44EC-9919-35E9A0FF70BE}" dt="2023-09-15T21:05:58.630" v="740" actId="20577"/>
          <ac:spMkLst>
            <pc:docMk/>
            <pc:sldMk cId="1933189028" sldId="265"/>
            <ac:spMk id="3" creationId="{9E65ABA0-68AF-F44F-5B44-167E0F34594D}"/>
          </ac:spMkLst>
        </pc:spChg>
      </pc:sldChg>
    </pc:docChg>
  </pc:docChgLst>
  <pc:docChgLst>
    <pc:chgData name="Russel Thomas Stringham" userId="S::rts97@nau.edu::08e9cd47-1db5-4ee4-ae24-d30a6709bd9e" providerId="AD" clId="Web-{5628C9C3-9ECB-47B8-9A17-B79617A067FD}"/>
    <pc:docChg chg="modSld">
      <pc:chgData name="Russel Thomas Stringham" userId="S::rts97@nau.edu::08e9cd47-1db5-4ee4-ae24-d30a6709bd9e" providerId="AD" clId="Web-{5628C9C3-9ECB-47B8-9A17-B79617A067FD}" dt="2023-09-19T21:55:10.497" v="251" actId="20577"/>
      <pc:docMkLst>
        <pc:docMk/>
      </pc:docMkLst>
      <pc:sldChg chg="modSp">
        <pc:chgData name="Russel Thomas Stringham" userId="S::rts97@nau.edu::08e9cd47-1db5-4ee4-ae24-d30a6709bd9e" providerId="AD" clId="Web-{5628C9C3-9ECB-47B8-9A17-B79617A067FD}" dt="2023-09-19T21:47:45.004" v="220" actId="1076"/>
        <pc:sldMkLst>
          <pc:docMk/>
          <pc:sldMk cId="3442980511" sldId="257"/>
        </pc:sldMkLst>
        <pc:spChg chg="mod">
          <ac:chgData name="Russel Thomas Stringham" userId="S::rts97@nau.edu::08e9cd47-1db5-4ee4-ae24-d30a6709bd9e" providerId="AD" clId="Web-{5628C9C3-9ECB-47B8-9A17-B79617A067FD}" dt="2023-09-19T21:47:40.972" v="219" actId="1076"/>
          <ac:spMkLst>
            <pc:docMk/>
            <pc:sldMk cId="3442980511" sldId="257"/>
            <ac:spMk id="6" creationId="{FE9C19DD-D245-4562-38CD-4491971D4C48}"/>
          </ac:spMkLst>
        </pc:spChg>
        <pc:picChg chg="mod">
          <ac:chgData name="Russel Thomas Stringham" userId="S::rts97@nau.edu::08e9cd47-1db5-4ee4-ae24-d30a6709bd9e" providerId="AD" clId="Web-{5628C9C3-9ECB-47B8-9A17-B79617A067FD}" dt="2023-09-19T21:47:45.004" v="220" actId="1076"/>
          <ac:picMkLst>
            <pc:docMk/>
            <pc:sldMk cId="3442980511" sldId="257"/>
            <ac:picMk id="7" creationId="{A2B4B05B-36FA-E8B6-482A-E0BB9D87F782}"/>
          </ac:picMkLst>
        </pc:picChg>
      </pc:sldChg>
      <pc:sldChg chg="modSp modNotes">
        <pc:chgData name="Russel Thomas Stringham" userId="S::rts97@nau.edu::08e9cd47-1db5-4ee4-ae24-d30a6709bd9e" providerId="AD" clId="Web-{5628C9C3-9ECB-47B8-9A17-B79617A067FD}" dt="2023-09-19T21:47:17.269" v="218" actId="1076"/>
        <pc:sldMkLst>
          <pc:docMk/>
          <pc:sldMk cId="2013587682" sldId="258"/>
        </pc:sldMkLst>
        <pc:spChg chg="mod">
          <ac:chgData name="Russel Thomas Stringham" userId="S::rts97@nau.edu::08e9cd47-1db5-4ee4-ae24-d30a6709bd9e" providerId="AD" clId="Web-{5628C9C3-9ECB-47B8-9A17-B79617A067FD}" dt="2023-09-19T21:47:07.722" v="217" actId="1076"/>
          <ac:spMkLst>
            <pc:docMk/>
            <pc:sldMk cId="2013587682" sldId="258"/>
            <ac:spMk id="10" creationId="{CAB1EC31-C539-4750-65F3-0ACF62B8C94A}"/>
          </ac:spMkLst>
        </pc:spChg>
        <pc:picChg chg="mod">
          <ac:chgData name="Russel Thomas Stringham" userId="S::rts97@nau.edu::08e9cd47-1db5-4ee4-ae24-d30a6709bd9e" providerId="AD" clId="Web-{5628C9C3-9ECB-47B8-9A17-B79617A067FD}" dt="2023-09-19T21:47:17.269" v="218" actId="1076"/>
          <ac:picMkLst>
            <pc:docMk/>
            <pc:sldMk cId="2013587682" sldId="258"/>
            <ac:picMk id="14" creationId="{5D95C899-A1E5-B9FD-52F9-21D6D061F3CA}"/>
          </ac:picMkLst>
        </pc:picChg>
      </pc:sldChg>
      <pc:sldChg chg="modSp">
        <pc:chgData name="Russel Thomas Stringham" userId="S::rts97@nau.edu::08e9cd47-1db5-4ee4-ae24-d30a6709bd9e" providerId="AD" clId="Web-{5628C9C3-9ECB-47B8-9A17-B79617A067FD}" dt="2023-09-19T21:47:02.393" v="216" actId="1076"/>
        <pc:sldMkLst>
          <pc:docMk/>
          <pc:sldMk cId="2881006129" sldId="259"/>
        </pc:sldMkLst>
        <pc:spChg chg="mod">
          <ac:chgData name="Russel Thomas Stringham" userId="S::rts97@nau.edu::08e9cd47-1db5-4ee4-ae24-d30a6709bd9e" providerId="AD" clId="Web-{5628C9C3-9ECB-47B8-9A17-B79617A067FD}" dt="2023-09-19T21:47:00.034" v="215" actId="1076"/>
          <ac:spMkLst>
            <pc:docMk/>
            <pc:sldMk cId="2881006129" sldId="259"/>
            <ac:spMk id="5" creationId="{96B72320-20C3-AE31-A63A-ADB20621EC5E}"/>
          </ac:spMkLst>
        </pc:spChg>
        <pc:picChg chg="mod">
          <ac:chgData name="Russel Thomas Stringham" userId="S::rts97@nau.edu::08e9cd47-1db5-4ee4-ae24-d30a6709bd9e" providerId="AD" clId="Web-{5628C9C3-9ECB-47B8-9A17-B79617A067FD}" dt="2023-09-19T21:47:02.393" v="216" actId="1076"/>
          <ac:picMkLst>
            <pc:docMk/>
            <pc:sldMk cId="2881006129" sldId="259"/>
            <ac:picMk id="9" creationId="{3F50C143-30CC-AA8B-E03E-CB471BC9E0B0}"/>
          </ac:picMkLst>
        </pc:picChg>
      </pc:sldChg>
      <pc:sldChg chg="modSp">
        <pc:chgData name="Russel Thomas Stringham" userId="S::rts97@nau.edu::08e9cd47-1db5-4ee4-ae24-d30a6709bd9e" providerId="AD" clId="Web-{5628C9C3-9ECB-47B8-9A17-B79617A067FD}" dt="2023-09-19T21:54:15.715" v="246" actId="1076"/>
        <pc:sldMkLst>
          <pc:docMk/>
          <pc:sldMk cId="3160186498" sldId="260"/>
        </pc:sldMkLst>
        <pc:spChg chg="mod">
          <ac:chgData name="Russel Thomas Stringham" userId="S::rts97@nau.edu::08e9cd47-1db5-4ee4-ae24-d30a6709bd9e" providerId="AD" clId="Web-{5628C9C3-9ECB-47B8-9A17-B79617A067FD}" dt="2023-09-19T21:54:11.308" v="245" actId="1076"/>
          <ac:spMkLst>
            <pc:docMk/>
            <pc:sldMk cId="3160186498" sldId="260"/>
            <ac:spMk id="8" creationId="{B8648767-C8BD-A4EF-ECB2-5CAB37346798}"/>
          </ac:spMkLst>
        </pc:spChg>
        <pc:picChg chg="mod">
          <ac:chgData name="Russel Thomas Stringham" userId="S::rts97@nau.edu::08e9cd47-1db5-4ee4-ae24-d30a6709bd9e" providerId="AD" clId="Web-{5628C9C3-9ECB-47B8-9A17-B79617A067FD}" dt="2023-09-19T21:54:15.715" v="246" actId="1076"/>
          <ac:picMkLst>
            <pc:docMk/>
            <pc:sldMk cId="3160186498" sldId="260"/>
            <ac:picMk id="16" creationId="{958191CF-7DF2-91C7-18D0-7DED7D4121CB}"/>
          </ac:picMkLst>
        </pc:picChg>
      </pc:sldChg>
      <pc:sldChg chg="modSp">
        <pc:chgData name="Russel Thomas Stringham" userId="S::rts97@nau.edu::08e9cd47-1db5-4ee4-ae24-d30a6709bd9e" providerId="AD" clId="Web-{5628C9C3-9ECB-47B8-9A17-B79617A067FD}" dt="2023-09-19T21:48:41.677" v="230" actId="1076"/>
        <pc:sldMkLst>
          <pc:docMk/>
          <pc:sldMk cId="3092398019" sldId="262"/>
        </pc:sldMkLst>
        <pc:spChg chg="mod">
          <ac:chgData name="Russel Thomas Stringham" userId="S::rts97@nau.edu::08e9cd47-1db5-4ee4-ae24-d30a6709bd9e" providerId="AD" clId="Web-{5628C9C3-9ECB-47B8-9A17-B79617A067FD}" dt="2023-09-19T21:48:37.364" v="229" actId="1076"/>
          <ac:spMkLst>
            <pc:docMk/>
            <pc:sldMk cId="3092398019" sldId="262"/>
            <ac:spMk id="5" creationId="{E6031BC3-BCCD-1A41-4D19-29B8A307B3A7}"/>
          </ac:spMkLst>
        </pc:spChg>
        <pc:picChg chg="mod">
          <ac:chgData name="Russel Thomas Stringham" userId="S::rts97@nau.edu::08e9cd47-1db5-4ee4-ae24-d30a6709bd9e" providerId="AD" clId="Web-{5628C9C3-9ECB-47B8-9A17-B79617A067FD}" dt="2023-09-19T21:48:41.677" v="230" actId="1076"/>
          <ac:picMkLst>
            <pc:docMk/>
            <pc:sldMk cId="3092398019" sldId="262"/>
            <ac:picMk id="9" creationId="{DFB2D30F-AEE5-A052-E59D-6C62FA07CDC4}"/>
          </ac:picMkLst>
        </pc:picChg>
      </pc:sldChg>
      <pc:sldChg chg="modSp">
        <pc:chgData name="Russel Thomas Stringham" userId="S::rts97@nau.edu::08e9cd47-1db5-4ee4-ae24-d30a6709bd9e" providerId="AD" clId="Web-{5628C9C3-9ECB-47B8-9A17-B79617A067FD}" dt="2023-09-19T21:48:21.426" v="226" actId="1076"/>
        <pc:sldMkLst>
          <pc:docMk/>
          <pc:sldMk cId="2385467604" sldId="263"/>
        </pc:sldMkLst>
        <pc:spChg chg="mod">
          <ac:chgData name="Russel Thomas Stringham" userId="S::rts97@nau.edu::08e9cd47-1db5-4ee4-ae24-d30a6709bd9e" providerId="AD" clId="Web-{5628C9C3-9ECB-47B8-9A17-B79617A067FD}" dt="2023-09-19T21:48:13.707" v="224" actId="1076"/>
          <ac:spMkLst>
            <pc:docMk/>
            <pc:sldMk cId="2385467604" sldId="263"/>
            <ac:spMk id="14" creationId="{9A333C84-2363-C2FC-3118-B4D7F089B4CD}"/>
          </ac:spMkLst>
        </pc:spChg>
        <pc:picChg chg="mod">
          <ac:chgData name="Russel Thomas Stringham" userId="S::rts97@nau.edu::08e9cd47-1db5-4ee4-ae24-d30a6709bd9e" providerId="AD" clId="Web-{5628C9C3-9ECB-47B8-9A17-B79617A067FD}" dt="2023-09-19T21:48:21.426" v="226" actId="1076"/>
          <ac:picMkLst>
            <pc:docMk/>
            <pc:sldMk cId="2385467604" sldId="263"/>
            <ac:picMk id="11" creationId="{977E240D-B807-D794-B461-32EF0BDE323E}"/>
          </ac:picMkLst>
        </pc:picChg>
      </pc:sldChg>
      <pc:sldChg chg="modSp">
        <pc:chgData name="Russel Thomas Stringham" userId="S::rts97@nau.edu::08e9cd47-1db5-4ee4-ae24-d30a6709bd9e" providerId="AD" clId="Web-{5628C9C3-9ECB-47B8-9A17-B79617A067FD}" dt="2023-09-19T21:48:30.864" v="228" actId="1076"/>
        <pc:sldMkLst>
          <pc:docMk/>
          <pc:sldMk cId="1033134471" sldId="264"/>
        </pc:sldMkLst>
        <pc:spChg chg="mod">
          <ac:chgData name="Russel Thomas Stringham" userId="S::rts97@nau.edu::08e9cd47-1db5-4ee4-ae24-d30a6709bd9e" providerId="AD" clId="Web-{5628C9C3-9ECB-47B8-9A17-B79617A067FD}" dt="2023-09-19T21:48:25.958" v="227" actId="1076"/>
          <ac:spMkLst>
            <pc:docMk/>
            <pc:sldMk cId="1033134471" sldId="264"/>
            <ac:spMk id="12" creationId="{51F762D1-DD5E-5C05-0CCD-A31FDB1A745F}"/>
          </ac:spMkLst>
        </pc:spChg>
        <pc:picChg chg="mod">
          <ac:chgData name="Russel Thomas Stringham" userId="S::rts97@nau.edu::08e9cd47-1db5-4ee4-ae24-d30a6709bd9e" providerId="AD" clId="Web-{5628C9C3-9ECB-47B8-9A17-B79617A067FD}" dt="2023-09-19T21:48:30.864" v="228" actId="1076"/>
          <ac:picMkLst>
            <pc:docMk/>
            <pc:sldMk cId="1033134471" sldId="264"/>
            <ac:picMk id="14" creationId="{63B7662C-AB68-DF22-D628-25754A1B0545}"/>
          </ac:picMkLst>
        </pc:picChg>
      </pc:sldChg>
      <pc:sldChg chg="modSp">
        <pc:chgData name="Russel Thomas Stringham" userId="S::rts97@nau.edu::08e9cd47-1db5-4ee4-ae24-d30a6709bd9e" providerId="AD" clId="Web-{5628C9C3-9ECB-47B8-9A17-B79617A067FD}" dt="2023-09-19T21:49:19.021" v="238" actId="1076"/>
        <pc:sldMkLst>
          <pc:docMk/>
          <pc:sldMk cId="1933189028" sldId="265"/>
        </pc:sldMkLst>
        <pc:spChg chg="mod">
          <ac:chgData name="Russel Thomas Stringham" userId="S::rts97@nau.edu::08e9cd47-1db5-4ee4-ae24-d30a6709bd9e" providerId="AD" clId="Web-{5628C9C3-9ECB-47B8-9A17-B79617A067FD}" dt="2023-09-19T21:49:15.037" v="237" actId="1076"/>
          <ac:spMkLst>
            <pc:docMk/>
            <pc:sldMk cId="1933189028" sldId="265"/>
            <ac:spMk id="5" creationId="{CA02DC2D-826D-3CD2-9568-94A0ED3A10F5}"/>
          </ac:spMkLst>
        </pc:spChg>
        <pc:picChg chg="mod">
          <ac:chgData name="Russel Thomas Stringham" userId="S::rts97@nau.edu::08e9cd47-1db5-4ee4-ae24-d30a6709bd9e" providerId="AD" clId="Web-{5628C9C3-9ECB-47B8-9A17-B79617A067FD}" dt="2023-09-19T21:49:19.021" v="238" actId="1076"/>
          <ac:picMkLst>
            <pc:docMk/>
            <pc:sldMk cId="1933189028" sldId="265"/>
            <ac:picMk id="9" creationId="{54A2EA2D-D199-7476-3B75-2DDDE8B49945}"/>
          </ac:picMkLst>
        </pc:picChg>
      </pc:sldChg>
      <pc:sldChg chg="modSp">
        <pc:chgData name="Russel Thomas Stringham" userId="S::rts97@nau.edu::08e9cd47-1db5-4ee4-ae24-d30a6709bd9e" providerId="AD" clId="Web-{5628C9C3-9ECB-47B8-9A17-B79617A067FD}" dt="2023-09-19T21:46:32.252" v="209" actId="1076"/>
        <pc:sldMkLst>
          <pc:docMk/>
          <pc:sldMk cId="4216382152" sldId="266"/>
        </pc:sldMkLst>
        <pc:picChg chg="mod">
          <ac:chgData name="Russel Thomas Stringham" userId="S::rts97@nau.edu::08e9cd47-1db5-4ee4-ae24-d30a6709bd9e" providerId="AD" clId="Web-{5628C9C3-9ECB-47B8-9A17-B79617A067FD}" dt="2023-09-19T21:46:32.252" v="209" actId="1076"/>
          <ac:picMkLst>
            <pc:docMk/>
            <pc:sldMk cId="4216382152" sldId="266"/>
            <ac:picMk id="9" creationId="{7A918D0D-5480-915A-6F38-6EF7A033D3E8}"/>
          </ac:picMkLst>
        </pc:picChg>
      </pc:sldChg>
      <pc:sldChg chg="modSp">
        <pc:chgData name="Russel Thomas Stringham" userId="S::rts97@nau.edu::08e9cd47-1db5-4ee4-ae24-d30a6709bd9e" providerId="AD" clId="Web-{5628C9C3-9ECB-47B8-9A17-B79617A067FD}" dt="2023-09-19T21:49:30.756" v="240" actId="1076"/>
        <pc:sldMkLst>
          <pc:docMk/>
          <pc:sldMk cId="2915629831" sldId="272"/>
        </pc:sldMkLst>
        <pc:spChg chg="mod">
          <ac:chgData name="Russel Thomas Stringham" userId="S::rts97@nau.edu::08e9cd47-1db5-4ee4-ae24-d30a6709bd9e" providerId="AD" clId="Web-{5628C9C3-9ECB-47B8-9A17-B79617A067FD}" dt="2023-09-19T21:49:25.209" v="239" actId="1076"/>
          <ac:spMkLst>
            <pc:docMk/>
            <pc:sldMk cId="2915629831" sldId="272"/>
            <ac:spMk id="5" creationId="{291EAB73-FA30-5725-8F91-5FC5866F0436}"/>
          </ac:spMkLst>
        </pc:spChg>
        <pc:picChg chg="mod">
          <ac:chgData name="Russel Thomas Stringham" userId="S::rts97@nau.edu::08e9cd47-1db5-4ee4-ae24-d30a6709bd9e" providerId="AD" clId="Web-{5628C9C3-9ECB-47B8-9A17-B79617A067FD}" dt="2023-09-19T21:49:30.756" v="240" actId="1076"/>
          <ac:picMkLst>
            <pc:docMk/>
            <pc:sldMk cId="2915629831" sldId="272"/>
            <ac:picMk id="9" creationId="{3E39CA7F-F100-E0C3-258B-6B2D4104D2D5}"/>
          </ac:picMkLst>
        </pc:picChg>
      </pc:sldChg>
      <pc:sldChg chg="modSp">
        <pc:chgData name="Russel Thomas Stringham" userId="S::rts97@nau.edu::08e9cd47-1db5-4ee4-ae24-d30a6709bd9e" providerId="AD" clId="Web-{5628C9C3-9ECB-47B8-9A17-B79617A067FD}" dt="2023-09-19T21:49:44.256" v="242" actId="1076"/>
        <pc:sldMkLst>
          <pc:docMk/>
          <pc:sldMk cId="2776489451" sldId="273"/>
        </pc:sldMkLst>
        <pc:spChg chg="mod">
          <ac:chgData name="Russel Thomas Stringham" userId="S::rts97@nau.edu::08e9cd47-1db5-4ee4-ae24-d30a6709bd9e" providerId="AD" clId="Web-{5628C9C3-9ECB-47B8-9A17-B79617A067FD}" dt="2023-09-19T21:49:34.943" v="241" actId="1076"/>
          <ac:spMkLst>
            <pc:docMk/>
            <pc:sldMk cId="2776489451" sldId="273"/>
            <ac:spMk id="5" creationId="{36D2C7F5-A82D-D3C5-C7D7-44F7F8A4D8EB}"/>
          </ac:spMkLst>
        </pc:spChg>
        <pc:picChg chg="mod">
          <ac:chgData name="Russel Thomas Stringham" userId="S::rts97@nau.edu::08e9cd47-1db5-4ee4-ae24-d30a6709bd9e" providerId="AD" clId="Web-{5628C9C3-9ECB-47B8-9A17-B79617A067FD}" dt="2023-09-19T21:49:44.256" v="242" actId="1076"/>
          <ac:picMkLst>
            <pc:docMk/>
            <pc:sldMk cId="2776489451" sldId="273"/>
            <ac:picMk id="9" creationId="{B1CDE675-F0E4-F3D3-5F83-AEB80168755D}"/>
          </ac:picMkLst>
        </pc:picChg>
      </pc:sldChg>
      <pc:sldChg chg="modSp">
        <pc:chgData name="Russel Thomas Stringham" userId="S::rts97@nau.edu::08e9cd47-1db5-4ee4-ae24-d30a6709bd9e" providerId="AD" clId="Web-{5628C9C3-9ECB-47B8-9A17-B79617A067FD}" dt="2023-09-19T21:49:53.850" v="244" actId="1076"/>
        <pc:sldMkLst>
          <pc:docMk/>
          <pc:sldMk cId="2162228732" sldId="274"/>
        </pc:sldMkLst>
        <pc:spChg chg="mod">
          <ac:chgData name="Russel Thomas Stringham" userId="S::rts97@nau.edu::08e9cd47-1db5-4ee4-ae24-d30a6709bd9e" providerId="AD" clId="Web-{5628C9C3-9ECB-47B8-9A17-B79617A067FD}" dt="2023-09-19T21:49:48.866" v="243" actId="1076"/>
          <ac:spMkLst>
            <pc:docMk/>
            <pc:sldMk cId="2162228732" sldId="274"/>
            <ac:spMk id="5" creationId="{C1053D3E-E9EF-4410-206B-F76CE7DAA693}"/>
          </ac:spMkLst>
        </pc:spChg>
        <pc:picChg chg="mod">
          <ac:chgData name="Russel Thomas Stringham" userId="S::rts97@nau.edu::08e9cd47-1db5-4ee4-ae24-d30a6709bd9e" providerId="AD" clId="Web-{5628C9C3-9ECB-47B8-9A17-B79617A067FD}" dt="2023-09-19T21:49:53.850" v="244" actId="1076"/>
          <ac:picMkLst>
            <pc:docMk/>
            <pc:sldMk cId="2162228732" sldId="274"/>
            <ac:picMk id="9" creationId="{5E714651-1E34-03F9-E6C8-99560D2F46AF}"/>
          </ac:picMkLst>
        </pc:picChg>
      </pc:sldChg>
      <pc:sldChg chg="modSp">
        <pc:chgData name="Russel Thomas Stringham" userId="S::rts97@nau.edu::08e9cd47-1db5-4ee4-ae24-d30a6709bd9e" providerId="AD" clId="Web-{5628C9C3-9ECB-47B8-9A17-B79617A067FD}" dt="2023-09-19T21:46:19.189" v="208" actId="1076"/>
        <pc:sldMkLst>
          <pc:docMk/>
          <pc:sldMk cId="3804218782" sldId="276"/>
        </pc:sldMkLst>
        <pc:spChg chg="mod">
          <ac:chgData name="Russel Thomas Stringham" userId="S::rts97@nau.edu::08e9cd47-1db5-4ee4-ae24-d30a6709bd9e" providerId="AD" clId="Web-{5628C9C3-9ECB-47B8-9A17-B79617A067FD}" dt="2023-09-19T21:46:14.455" v="207" actId="1076"/>
          <ac:spMkLst>
            <pc:docMk/>
            <pc:sldMk cId="3804218782" sldId="276"/>
            <ac:spMk id="5" creationId="{41070CE4-794E-3C47-1E02-5AD03C104061}"/>
          </ac:spMkLst>
        </pc:spChg>
        <pc:picChg chg="mod">
          <ac:chgData name="Russel Thomas Stringham" userId="S::rts97@nau.edu::08e9cd47-1db5-4ee4-ae24-d30a6709bd9e" providerId="AD" clId="Web-{5628C9C3-9ECB-47B8-9A17-B79617A067FD}" dt="2023-09-19T21:46:19.189" v="208" actId="1076"/>
          <ac:picMkLst>
            <pc:docMk/>
            <pc:sldMk cId="3804218782" sldId="276"/>
            <ac:picMk id="9" creationId="{F7B9C747-F79D-FE94-1428-AF8337470ABD}"/>
          </ac:picMkLst>
        </pc:picChg>
      </pc:sldChg>
      <pc:sldChg chg="modSp">
        <pc:chgData name="Russel Thomas Stringham" userId="S::rts97@nau.edu::08e9cd47-1db5-4ee4-ae24-d30a6709bd9e" providerId="AD" clId="Web-{5628C9C3-9ECB-47B8-9A17-B79617A067FD}" dt="2023-09-19T21:55:10.497" v="251" actId="20577"/>
        <pc:sldMkLst>
          <pc:docMk/>
          <pc:sldMk cId="13541937" sldId="277"/>
        </pc:sldMkLst>
        <pc:spChg chg="mod">
          <ac:chgData name="Russel Thomas Stringham" userId="S::rts97@nau.edu::08e9cd47-1db5-4ee4-ae24-d30a6709bd9e" providerId="AD" clId="Web-{5628C9C3-9ECB-47B8-9A17-B79617A067FD}" dt="2023-09-19T21:55:10.497" v="251" actId="20577"/>
          <ac:spMkLst>
            <pc:docMk/>
            <pc:sldMk cId="13541937" sldId="277"/>
            <ac:spMk id="3" creationId="{59636911-F8AB-8F81-1E05-D30322E09ADB}"/>
          </ac:spMkLst>
        </pc:spChg>
        <pc:spChg chg="mod">
          <ac:chgData name="Russel Thomas Stringham" userId="S::rts97@nau.edu::08e9cd47-1db5-4ee4-ae24-d30a6709bd9e" providerId="AD" clId="Web-{5628C9C3-9ECB-47B8-9A17-B79617A067FD}" dt="2023-09-19T21:47:54.441" v="221" actId="1076"/>
          <ac:spMkLst>
            <pc:docMk/>
            <pc:sldMk cId="13541937" sldId="277"/>
            <ac:spMk id="5" creationId="{ED6498BD-91BA-2C38-9CEA-3BBD62D10F09}"/>
          </ac:spMkLst>
        </pc:spChg>
        <pc:picChg chg="mod">
          <ac:chgData name="Russel Thomas Stringham" userId="S::rts97@nau.edu::08e9cd47-1db5-4ee4-ae24-d30a6709bd9e" providerId="AD" clId="Web-{5628C9C3-9ECB-47B8-9A17-B79617A067FD}" dt="2023-09-19T21:47:57.098" v="222" actId="1076"/>
          <ac:picMkLst>
            <pc:docMk/>
            <pc:sldMk cId="13541937" sldId="277"/>
            <ac:picMk id="9" creationId="{CA5DA369-D7D8-2828-DEB0-7592B024F00D}"/>
          </ac:picMkLst>
        </pc:picChg>
      </pc:sldChg>
      <pc:sldChg chg="modSp">
        <pc:chgData name="Russel Thomas Stringham" userId="S::rts97@nau.edu::08e9cd47-1db5-4ee4-ae24-d30a6709bd9e" providerId="AD" clId="Web-{5628C9C3-9ECB-47B8-9A17-B79617A067FD}" dt="2023-09-19T21:45:20.782" v="199" actId="1076"/>
        <pc:sldMkLst>
          <pc:docMk/>
          <pc:sldMk cId="1106076964" sldId="278"/>
        </pc:sldMkLst>
        <pc:spChg chg="mod">
          <ac:chgData name="Russel Thomas Stringham" userId="S::rts97@nau.edu::08e9cd47-1db5-4ee4-ae24-d30a6709bd9e" providerId="AD" clId="Web-{5628C9C3-9ECB-47B8-9A17-B79617A067FD}" dt="2023-09-19T21:45:16.751" v="198" actId="1076"/>
          <ac:spMkLst>
            <pc:docMk/>
            <pc:sldMk cId="1106076964" sldId="278"/>
            <ac:spMk id="5" creationId="{009302D8-1D4D-BCDC-66A3-2D428BE9BBD3}"/>
          </ac:spMkLst>
        </pc:spChg>
        <pc:picChg chg="mod">
          <ac:chgData name="Russel Thomas Stringham" userId="S::rts97@nau.edu::08e9cd47-1db5-4ee4-ae24-d30a6709bd9e" providerId="AD" clId="Web-{5628C9C3-9ECB-47B8-9A17-B79617A067FD}" dt="2023-09-19T21:45:20.782" v="199" actId="1076"/>
          <ac:picMkLst>
            <pc:docMk/>
            <pc:sldMk cId="1106076964" sldId="278"/>
            <ac:picMk id="9" creationId="{A3B6A907-4B01-F659-E932-44E187F26605}"/>
          </ac:picMkLst>
        </pc:picChg>
      </pc:sldChg>
      <pc:sldChg chg="modSp">
        <pc:chgData name="Russel Thomas Stringham" userId="S::rts97@nau.edu::08e9cd47-1db5-4ee4-ae24-d30a6709bd9e" providerId="AD" clId="Web-{5628C9C3-9ECB-47B8-9A17-B79617A067FD}" dt="2023-09-19T21:48:02.191" v="223" actId="1076"/>
        <pc:sldMkLst>
          <pc:docMk/>
          <pc:sldMk cId="1524028602" sldId="279"/>
        </pc:sldMkLst>
        <pc:spChg chg="mod">
          <ac:chgData name="Russel Thomas Stringham" userId="S::rts97@nau.edu::08e9cd47-1db5-4ee4-ae24-d30a6709bd9e" providerId="AD" clId="Web-{5628C9C3-9ECB-47B8-9A17-B79617A067FD}" dt="2023-09-19T21:48:02.191" v="223" actId="1076"/>
          <ac:spMkLst>
            <pc:docMk/>
            <pc:sldMk cId="1524028602" sldId="279"/>
            <ac:spMk id="5" creationId="{72DF3820-8883-677F-8EE1-69BF9021FE3C}"/>
          </ac:spMkLst>
        </pc:spChg>
        <pc:picChg chg="mod">
          <ac:chgData name="Russel Thomas Stringham" userId="S::rts97@nau.edu::08e9cd47-1db5-4ee4-ae24-d30a6709bd9e" providerId="AD" clId="Web-{5628C9C3-9ECB-47B8-9A17-B79617A067FD}" dt="2023-09-19T21:45:06.813" v="196" actId="1076"/>
          <ac:picMkLst>
            <pc:docMk/>
            <pc:sldMk cId="1524028602" sldId="279"/>
            <ac:picMk id="9" creationId="{56A2354D-9166-07B7-8820-57E344262CF6}"/>
          </ac:picMkLst>
        </pc:picChg>
      </pc:sldChg>
      <pc:sldChg chg="modSp">
        <pc:chgData name="Russel Thomas Stringham" userId="S::rts97@nau.edu::08e9cd47-1db5-4ee4-ae24-d30a6709bd9e" providerId="AD" clId="Web-{5628C9C3-9ECB-47B8-9A17-B79617A067FD}" dt="2023-09-19T21:46:09.017" v="206" actId="1076"/>
        <pc:sldMkLst>
          <pc:docMk/>
          <pc:sldMk cId="1154779952" sldId="280"/>
        </pc:sldMkLst>
        <pc:spChg chg="mod">
          <ac:chgData name="Russel Thomas Stringham" userId="S::rts97@nau.edu::08e9cd47-1db5-4ee4-ae24-d30a6709bd9e" providerId="AD" clId="Web-{5628C9C3-9ECB-47B8-9A17-B79617A067FD}" dt="2023-09-19T21:46:03.752" v="205" actId="1076"/>
          <ac:spMkLst>
            <pc:docMk/>
            <pc:sldMk cId="1154779952" sldId="280"/>
            <ac:spMk id="5" creationId="{658338E1-E54B-0FD7-136D-0AA86BC4B8AB}"/>
          </ac:spMkLst>
        </pc:spChg>
        <pc:picChg chg="mod">
          <ac:chgData name="Russel Thomas Stringham" userId="S::rts97@nau.edu::08e9cd47-1db5-4ee4-ae24-d30a6709bd9e" providerId="AD" clId="Web-{5628C9C3-9ECB-47B8-9A17-B79617A067FD}" dt="2023-09-19T21:46:09.017" v="206" actId="1076"/>
          <ac:picMkLst>
            <pc:docMk/>
            <pc:sldMk cId="1154779952" sldId="280"/>
            <ac:picMk id="9" creationId="{CBA989EB-4F24-2C7F-02D2-87178D698FDB}"/>
          </ac:picMkLst>
        </pc:picChg>
      </pc:sldChg>
      <pc:sldChg chg="modSp">
        <pc:chgData name="Russel Thomas Stringham" userId="S::rts97@nau.edu::08e9cd47-1db5-4ee4-ae24-d30a6709bd9e" providerId="AD" clId="Web-{5628C9C3-9ECB-47B8-9A17-B79617A067FD}" dt="2023-09-19T21:46:56.034" v="214" actId="1076"/>
        <pc:sldMkLst>
          <pc:docMk/>
          <pc:sldMk cId="2892707853" sldId="283"/>
        </pc:sldMkLst>
        <pc:spChg chg="mod">
          <ac:chgData name="Russel Thomas Stringham" userId="S::rts97@nau.edu::08e9cd47-1db5-4ee4-ae24-d30a6709bd9e" providerId="AD" clId="Web-{5628C9C3-9ECB-47B8-9A17-B79617A067FD}" dt="2023-09-19T21:46:51.503" v="213" actId="1076"/>
          <ac:spMkLst>
            <pc:docMk/>
            <pc:sldMk cId="2892707853" sldId="283"/>
            <ac:spMk id="5" creationId="{96B72320-20C3-AE31-A63A-ADB20621EC5E}"/>
          </ac:spMkLst>
        </pc:spChg>
        <pc:picChg chg="mod">
          <ac:chgData name="Russel Thomas Stringham" userId="S::rts97@nau.edu::08e9cd47-1db5-4ee4-ae24-d30a6709bd9e" providerId="AD" clId="Web-{5628C9C3-9ECB-47B8-9A17-B79617A067FD}" dt="2023-09-19T21:46:56.034" v="214" actId="1076"/>
          <ac:picMkLst>
            <pc:docMk/>
            <pc:sldMk cId="2892707853" sldId="283"/>
            <ac:picMk id="9" creationId="{3F50C143-30CC-AA8B-E03E-CB471BC9E0B0}"/>
          </ac:picMkLst>
        </pc:picChg>
      </pc:sldChg>
      <pc:sldChg chg="modSp">
        <pc:chgData name="Russel Thomas Stringham" userId="S::rts97@nau.edu::08e9cd47-1db5-4ee4-ae24-d30a6709bd9e" providerId="AD" clId="Web-{5628C9C3-9ECB-47B8-9A17-B79617A067FD}" dt="2023-09-19T21:49:10.771" v="236" actId="1076"/>
        <pc:sldMkLst>
          <pc:docMk/>
          <pc:sldMk cId="3962625127" sldId="284"/>
        </pc:sldMkLst>
        <pc:spChg chg="mod">
          <ac:chgData name="Russel Thomas Stringham" userId="S::rts97@nau.edu::08e9cd47-1db5-4ee4-ae24-d30a6709bd9e" providerId="AD" clId="Web-{5628C9C3-9ECB-47B8-9A17-B79617A067FD}" dt="2023-09-19T21:49:04.458" v="235" actId="1076"/>
          <ac:spMkLst>
            <pc:docMk/>
            <pc:sldMk cId="3962625127" sldId="284"/>
            <ac:spMk id="5" creationId="{E6031BC3-BCCD-1A41-4D19-29B8A307B3A7}"/>
          </ac:spMkLst>
        </pc:spChg>
        <pc:picChg chg="mod">
          <ac:chgData name="Russel Thomas Stringham" userId="S::rts97@nau.edu::08e9cd47-1db5-4ee4-ae24-d30a6709bd9e" providerId="AD" clId="Web-{5628C9C3-9ECB-47B8-9A17-B79617A067FD}" dt="2023-09-19T21:49:10.771" v="236" actId="1076"/>
          <ac:picMkLst>
            <pc:docMk/>
            <pc:sldMk cId="3962625127" sldId="284"/>
            <ac:picMk id="9" creationId="{DFB2D30F-AEE5-A052-E59D-6C62FA07CDC4}"/>
          </ac:picMkLst>
        </pc:picChg>
      </pc:sldChg>
      <pc:sldChg chg="modSp">
        <pc:chgData name="Russel Thomas Stringham" userId="S::rts97@nau.edu::08e9cd47-1db5-4ee4-ae24-d30a6709bd9e" providerId="AD" clId="Web-{5628C9C3-9ECB-47B8-9A17-B79617A067FD}" dt="2023-09-19T21:46:47.081" v="212" actId="1076"/>
        <pc:sldMkLst>
          <pc:docMk/>
          <pc:sldMk cId="1686722893" sldId="285"/>
        </pc:sldMkLst>
        <pc:spChg chg="mod">
          <ac:chgData name="Russel Thomas Stringham" userId="S::rts97@nau.edu::08e9cd47-1db5-4ee4-ae24-d30a6709bd9e" providerId="AD" clId="Web-{5628C9C3-9ECB-47B8-9A17-B79617A067FD}" dt="2023-09-19T21:46:39.080" v="211" actId="1076"/>
          <ac:spMkLst>
            <pc:docMk/>
            <pc:sldMk cId="1686722893" sldId="285"/>
            <ac:spMk id="5" creationId="{96B72320-20C3-AE31-A63A-ADB20621EC5E}"/>
          </ac:spMkLst>
        </pc:spChg>
        <pc:picChg chg="mod">
          <ac:chgData name="Russel Thomas Stringham" userId="S::rts97@nau.edu::08e9cd47-1db5-4ee4-ae24-d30a6709bd9e" providerId="AD" clId="Web-{5628C9C3-9ECB-47B8-9A17-B79617A067FD}" dt="2023-09-19T21:46:47.081" v="212" actId="1076"/>
          <ac:picMkLst>
            <pc:docMk/>
            <pc:sldMk cId="1686722893" sldId="285"/>
            <ac:picMk id="9" creationId="{3F50C143-30CC-AA8B-E03E-CB471BC9E0B0}"/>
          </ac:picMkLst>
        </pc:picChg>
      </pc:sldChg>
      <pc:sldChg chg="modSp">
        <pc:chgData name="Russel Thomas Stringham" userId="S::rts97@nau.edu::08e9cd47-1db5-4ee4-ae24-d30a6709bd9e" providerId="AD" clId="Web-{5628C9C3-9ECB-47B8-9A17-B79617A067FD}" dt="2023-09-19T21:48:50.317" v="232" actId="1076"/>
        <pc:sldMkLst>
          <pc:docMk/>
          <pc:sldMk cId="1329069681" sldId="286"/>
        </pc:sldMkLst>
        <pc:spChg chg="mod">
          <ac:chgData name="Russel Thomas Stringham" userId="S::rts97@nau.edu::08e9cd47-1db5-4ee4-ae24-d30a6709bd9e" providerId="AD" clId="Web-{5628C9C3-9ECB-47B8-9A17-B79617A067FD}" dt="2023-09-19T21:48:46.286" v="231" actId="1076"/>
          <ac:spMkLst>
            <pc:docMk/>
            <pc:sldMk cId="1329069681" sldId="286"/>
            <ac:spMk id="5" creationId="{E6031BC3-BCCD-1A41-4D19-29B8A307B3A7}"/>
          </ac:spMkLst>
        </pc:spChg>
        <pc:picChg chg="mod">
          <ac:chgData name="Russel Thomas Stringham" userId="S::rts97@nau.edu::08e9cd47-1db5-4ee4-ae24-d30a6709bd9e" providerId="AD" clId="Web-{5628C9C3-9ECB-47B8-9A17-B79617A067FD}" dt="2023-09-19T21:48:50.317" v="232" actId="1076"/>
          <ac:picMkLst>
            <pc:docMk/>
            <pc:sldMk cId="1329069681" sldId="286"/>
            <ac:picMk id="9" creationId="{DFB2D30F-AEE5-A052-E59D-6C62FA07CDC4}"/>
          </ac:picMkLst>
        </pc:picChg>
      </pc:sldChg>
      <pc:sldChg chg="modSp">
        <pc:chgData name="Russel Thomas Stringham" userId="S::rts97@nau.edu::08e9cd47-1db5-4ee4-ae24-d30a6709bd9e" providerId="AD" clId="Web-{5628C9C3-9ECB-47B8-9A17-B79617A067FD}" dt="2023-09-19T21:49:00.833" v="234" actId="1076"/>
        <pc:sldMkLst>
          <pc:docMk/>
          <pc:sldMk cId="509256826" sldId="287"/>
        </pc:sldMkLst>
        <pc:spChg chg="mod">
          <ac:chgData name="Russel Thomas Stringham" userId="S::rts97@nau.edu::08e9cd47-1db5-4ee4-ae24-d30a6709bd9e" providerId="AD" clId="Web-{5628C9C3-9ECB-47B8-9A17-B79617A067FD}" dt="2023-09-19T21:48:55.427" v="233" actId="1076"/>
          <ac:spMkLst>
            <pc:docMk/>
            <pc:sldMk cId="509256826" sldId="287"/>
            <ac:spMk id="5" creationId="{E6031BC3-BCCD-1A41-4D19-29B8A307B3A7}"/>
          </ac:spMkLst>
        </pc:spChg>
        <pc:picChg chg="mod">
          <ac:chgData name="Russel Thomas Stringham" userId="S::rts97@nau.edu::08e9cd47-1db5-4ee4-ae24-d30a6709bd9e" providerId="AD" clId="Web-{5628C9C3-9ECB-47B8-9A17-B79617A067FD}" dt="2023-09-19T21:49:00.833" v="234" actId="1076"/>
          <ac:picMkLst>
            <pc:docMk/>
            <pc:sldMk cId="509256826" sldId="287"/>
            <ac:picMk id="9" creationId="{DFB2D30F-AEE5-A052-E59D-6C62FA07CDC4}"/>
          </ac:picMkLst>
        </pc:picChg>
      </pc:sldChg>
    </pc:docChg>
  </pc:docChgLst>
  <pc:docChgLst>
    <pc:chgData name="Russel Thomas Stringham" userId="S::rts97@nau.edu::08e9cd47-1db5-4ee4-ae24-d30a6709bd9e" providerId="AD" clId="Web-{A50989CC-2168-4A14-8246-CD1799E4A4D7}"/>
    <pc:docChg chg="modSld">
      <pc:chgData name="Russel Thomas Stringham" userId="S::rts97@nau.edu::08e9cd47-1db5-4ee4-ae24-d30a6709bd9e" providerId="AD" clId="Web-{A50989CC-2168-4A14-8246-CD1799E4A4D7}" dt="2023-09-19T18:22:27.213" v="138" actId="20577"/>
      <pc:docMkLst>
        <pc:docMk/>
      </pc:docMkLst>
      <pc:sldChg chg="modSp">
        <pc:chgData name="Russel Thomas Stringham" userId="S::rts97@nau.edu::08e9cd47-1db5-4ee4-ae24-d30a6709bd9e" providerId="AD" clId="Web-{A50989CC-2168-4A14-8246-CD1799E4A4D7}" dt="2023-09-19T18:13:53.644" v="9" actId="1076"/>
        <pc:sldMkLst>
          <pc:docMk/>
          <pc:sldMk cId="2013587682" sldId="258"/>
        </pc:sldMkLst>
        <pc:spChg chg="mod">
          <ac:chgData name="Russel Thomas Stringham" userId="S::rts97@nau.edu::08e9cd47-1db5-4ee4-ae24-d30a6709bd9e" providerId="AD" clId="Web-{A50989CC-2168-4A14-8246-CD1799E4A4D7}" dt="2023-09-19T18:13:26.157" v="4" actId="1076"/>
          <ac:spMkLst>
            <pc:docMk/>
            <pc:sldMk cId="2013587682" sldId="258"/>
            <ac:spMk id="5" creationId="{4B27C74B-1870-0350-F08D-2EA4C5FA77B6}"/>
          </ac:spMkLst>
        </pc:spChg>
        <pc:spChg chg="mod">
          <ac:chgData name="Russel Thomas Stringham" userId="S::rts97@nau.edu::08e9cd47-1db5-4ee4-ae24-d30a6709bd9e" providerId="AD" clId="Web-{A50989CC-2168-4A14-8246-CD1799E4A4D7}" dt="2023-09-19T18:13:31.157" v="5" actId="1076"/>
          <ac:spMkLst>
            <pc:docMk/>
            <pc:sldMk cId="2013587682" sldId="258"/>
            <ac:spMk id="7" creationId="{C991F8C0-4906-5B15-B4DC-0483A5E0729D}"/>
          </ac:spMkLst>
        </pc:spChg>
        <pc:spChg chg="mod">
          <ac:chgData name="Russel Thomas Stringham" userId="S::rts97@nau.edu::08e9cd47-1db5-4ee4-ae24-d30a6709bd9e" providerId="AD" clId="Web-{A50989CC-2168-4A14-8246-CD1799E4A4D7}" dt="2023-09-19T18:13:53.644" v="9" actId="1076"/>
          <ac:spMkLst>
            <pc:docMk/>
            <pc:sldMk cId="2013587682" sldId="258"/>
            <ac:spMk id="8" creationId="{A00BEB92-EE31-9DB2-3642-90D223C384E5}"/>
          </ac:spMkLst>
        </pc:spChg>
        <pc:picChg chg="mod">
          <ac:chgData name="Russel Thomas Stringham" userId="S::rts97@nau.edu::08e9cd47-1db5-4ee4-ae24-d30a6709bd9e" providerId="AD" clId="Web-{A50989CC-2168-4A14-8246-CD1799E4A4D7}" dt="2023-09-19T18:13:11.187" v="1" actId="1076"/>
          <ac:picMkLst>
            <pc:docMk/>
            <pc:sldMk cId="2013587682" sldId="258"/>
            <ac:picMk id="3" creationId="{763247AA-50E9-BB2F-BA70-F103E1B2534B}"/>
          </ac:picMkLst>
        </pc:picChg>
        <pc:picChg chg="mod">
          <ac:chgData name="Russel Thomas Stringham" userId="S::rts97@nau.edu::08e9cd47-1db5-4ee4-ae24-d30a6709bd9e" providerId="AD" clId="Web-{A50989CC-2168-4A14-8246-CD1799E4A4D7}" dt="2023-09-19T18:13:08.140" v="0" actId="1076"/>
          <ac:picMkLst>
            <pc:docMk/>
            <pc:sldMk cId="2013587682" sldId="258"/>
            <ac:picMk id="4" creationId="{9FFF4715-84D0-E2E0-D911-3285CEBBFBB0}"/>
          </ac:picMkLst>
        </pc:picChg>
        <pc:picChg chg="mod">
          <ac:chgData name="Russel Thomas Stringham" userId="S::rts97@nau.edu::08e9cd47-1db5-4ee4-ae24-d30a6709bd9e" providerId="AD" clId="Web-{A50989CC-2168-4A14-8246-CD1799E4A4D7}" dt="2023-09-19T18:13:46.784" v="8" actId="1076"/>
          <ac:picMkLst>
            <pc:docMk/>
            <pc:sldMk cId="2013587682" sldId="258"/>
            <ac:picMk id="6" creationId="{E3211961-D3AF-C76B-26CD-FC5FA4F5AB50}"/>
          </ac:picMkLst>
        </pc:picChg>
      </pc:sldChg>
      <pc:sldChg chg="modSp">
        <pc:chgData name="Russel Thomas Stringham" userId="S::rts97@nau.edu::08e9cd47-1db5-4ee4-ae24-d30a6709bd9e" providerId="AD" clId="Web-{A50989CC-2168-4A14-8246-CD1799E4A4D7}" dt="2023-09-19T18:22:27.213" v="138" actId="20577"/>
        <pc:sldMkLst>
          <pc:docMk/>
          <pc:sldMk cId="13541937" sldId="277"/>
        </pc:sldMkLst>
        <pc:spChg chg="mod">
          <ac:chgData name="Russel Thomas Stringham" userId="S::rts97@nau.edu::08e9cd47-1db5-4ee4-ae24-d30a6709bd9e" providerId="AD" clId="Web-{A50989CC-2168-4A14-8246-CD1799E4A4D7}" dt="2023-09-19T18:22:27.213" v="138" actId="20577"/>
          <ac:spMkLst>
            <pc:docMk/>
            <pc:sldMk cId="13541937" sldId="277"/>
            <ac:spMk id="3" creationId="{59636911-F8AB-8F81-1E05-D30322E09ADB}"/>
          </ac:spMkLst>
        </pc:spChg>
      </pc:sldChg>
    </pc:docChg>
  </pc:docChgLst>
  <pc:docChgLst>
    <pc:chgData name="Russel Thomas Stringham" userId="S::rts97@nau.edu::08e9cd47-1db5-4ee4-ae24-d30a6709bd9e" providerId="AD" clId="Web-{8FFED247-6D0B-467B-B04E-E4EF1D790C6A}"/>
    <pc:docChg chg="modSld">
      <pc:chgData name="Russel Thomas Stringham" userId="S::rts97@nau.edu::08e9cd47-1db5-4ee4-ae24-d30a6709bd9e" providerId="AD" clId="Web-{8FFED247-6D0B-467B-B04E-E4EF1D790C6A}" dt="2023-09-18T02:54:13.315" v="0"/>
      <pc:docMkLst>
        <pc:docMk/>
      </pc:docMkLst>
      <pc:sldChg chg="addSp modSp mod setBg">
        <pc:chgData name="Russel Thomas Stringham" userId="S::rts97@nau.edu::08e9cd47-1db5-4ee4-ae24-d30a6709bd9e" providerId="AD" clId="Web-{8FFED247-6D0B-467B-B04E-E4EF1D790C6A}" dt="2023-09-18T02:54:13.315" v="0"/>
        <pc:sldMkLst>
          <pc:docMk/>
          <pc:sldMk cId="2013587682" sldId="258"/>
        </pc:sldMkLst>
        <pc:spChg chg="mod">
          <ac:chgData name="Russel Thomas Stringham" userId="S::rts97@nau.edu::08e9cd47-1db5-4ee4-ae24-d30a6709bd9e" providerId="AD" clId="Web-{8FFED247-6D0B-467B-B04E-E4EF1D790C6A}" dt="2023-09-18T02:54:13.315" v="0"/>
          <ac:spMkLst>
            <pc:docMk/>
            <pc:sldMk cId="2013587682" sldId="258"/>
            <ac:spMk id="2" creationId="{87E6F404-5944-F5E9-5850-57DBFF87E81C}"/>
          </ac:spMkLst>
        </pc:spChg>
        <pc:spChg chg="mod">
          <ac:chgData name="Russel Thomas Stringham" userId="S::rts97@nau.edu::08e9cd47-1db5-4ee4-ae24-d30a6709bd9e" providerId="AD" clId="Web-{8FFED247-6D0B-467B-B04E-E4EF1D790C6A}" dt="2023-09-18T02:54:13.315" v="0"/>
          <ac:spMkLst>
            <pc:docMk/>
            <pc:sldMk cId="2013587682" sldId="258"/>
            <ac:spMk id="5" creationId="{4B27C74B-1870-0350-F08D-2EA4C5FA77B6}"/>
          </ac:spMkLst>
        </pc:spChg>
        <pc:spChg chg="mod">
          <ac:chgData name="Russel Thomas Stringham" userId="S::rts97@nau.edu::08e9cd47-1db5-4ee4-ae24-d30a6709bd9e" providerId="AD" clId="Web-{8FFED247-6D0B-467B-B04E-E4EF1D790C6A}" dt="2023-09-18T02:54:13.315" v="0"/>
          <ac:spMkLst>
            <pc:docMk/>
            <pc:sldMk cId="2013587682" sldId="258"/>
            <ac:spMk id="7" creationId="{C991F8C0-4906-5B15-B4DC-0483A5E0729D}"/>
          </ac:spMkLst>
        </pc:spChg>
        <pc:spChg chg="mod">
          <ac:chgData name="Russel Thomas Stringham" userId="S::rts97@nau.edu::08e9cd47-1db5-4ee4-ae24-d30a6709bd9e" providerId="AD" clId="Web-{8FFED247-6D0B-467B-B04E-E4EF1D790C6A}" dt="2023-09-18T02:54:13.315" v="0"/>
          <ac:spMkLst>
            <pc:docMk/>
            <pc:sldMk cId="2013587682" sldId="258"/>
            <ac:spMk id="8" creationId="{A00BEB92-EE31-9DB2-3642-90D223C384E5}"/>
          </ac:spMkLst>
        </pc:spChg>
        <pc:spChg chg="add">
          <ac:chgData name="Russel Thomas Stringham" userId="S::rts97@nau.edu::08e9cd47-1db5-4ee4-ae24-d30a6709bd9e" providerId="AD" clId="Web-{8FFED247-6D0B-467B-B04E-E4EF1D790C6A}" dt="2023-09-18T02:54:13.315" v="0"/>
          <ac:spMkLst>
            <pc:docMk/>
            <pc:sldMk cId="2013587682" sldId="258"/>
            <ac:spMk id="14" creationId="{53B021B3-DE93-4AB7-8A18-CF5F1CED88B8}"/>
          </ac:spMkLst>
        </pc:spChg>
        <pc:spChg chg="add">
          <ac:chgData name="Russel Thomas Stringham" userId="S::rts97@nau.edu::08e9cd47-1db5-4ee4-ae24-d30a6709bd9e" providerId="AD" clId="Web-{8FFED247-6D0B-467B-B04E-E4EF1D790C6A}" dt="2023-09-18T02:54:13.315" v="0"/>
          <ac:spMkLst>
            <pc:docMk/>
            <pc:sldMk cId="2013587682" sldId="258"/>
            <ac:spMk id="16" creationId="{52D502E5-F6B4-4D58-B4AE-FC466FF15EE8}"/>
          </ac:spMkLst>
        </pc:spChg>
        <pc:spChg chg="add">
          <ac:chgData name="Russel Thomas Stringham" userId="S::rts97@nau.edu::08e9cd47-1db5-4ee4-ae24-d30a6709bd9e" providerId="AD" clId="Web-{8FFED247-6D0B-467B-B04E-E4EF1D790C6A}" dt="2023-09-18T02:54:13.315" v="0"/>
          <ac:spMkLst>
            <pc:docMk/>
            <pc:sldMk cId="2013587682" sldId="258"/>
            <ac:spMk id="18" creationId="{9DECDBF4-02B6-4BB4-B65B-B8107AD6A9E8}"/>
          </ac:spMkLst>
        </pc:spChg>
        <pc:picChg chg="mod">
          <ac:chgData name="Russel Thomas Stringham" userId="S::rts97@nau.edu::08e9cd47-1db5-4ee4-ae24-d30a6709bd9e" providerId="AD" clId="Web-{8FFED247-6D0B-467B-B04E-E4EF1D790C6A}" dt="2023-09-18T02:54:13.315" v="0"/>
          <ac:picMkLst>
            <pc:docMk/>
            <pc:sldMk cId="2013587682" sldId="258"/>
            <ac:picMk id="3" creationId="{763247AA-50E9-BB2F-BA70-F103E1B2534B}"/>
          </ac:picMkLst>
        </pc:picChg>
        <pc:picChg chg="mod">
          <ac:chgData name="Russel Thomas Stringham" userId="S::rts97@nau.edu::08e9cd47-1db5-4ee4-ae24-d30a6709bd9e" providerId="AD" clId="Web-{8FFED247-6D0B-467B-B04E-E4EF1D790C6A}" dt="2023-09-18T02:54:13.315" v="0"/>
          <ac:picMkLst>
            <pc:docMk/>
            <pc:sldMk cId="2013587682" sldId="258"/>
            <ac:picMk id="4" creationId="{9FFF4715-84D0-E2E0-D911-3285CEBBFBB0}"/>
          </ac:picMkLst>
        </pc:picChg>
        <pc:picChg chg="mod">
          <ac:chgData name="Russel Thomas Stringham" userId="S::rts97@nau.edu::08e9cd47-1db5-4ee4-ae24-d30a6709bd9e" providerId="AD" clId="Web-{8FFED247-6D0B-467B-B04E-E4EF1D790C6A}" dt="2023-09-18T02:54:13.315" v="0"/>
          <ac:picMkLst>
            <pc:docMk/>
            <pc:sldMk cId="2013587682" sldId="258"/>
            <ac:picMk id="6" creationId="{E3211961-D3AF-C76B-26CD-FC5FA4F5AB50}"/>
          </ac:picMkLst>
        </pc:picChg>
      </pc:sldChg>
    </pc:docChg>
  </pc:docChgLst>
  <pc:docChgLst>
    <pc:chgData name="Brandon Alexander Knutson" userId="S::bak325@nau.edu::28952e65-da15-49e9-bac9-bbf66cc61a37" providerId="AD" clId="Web-{C215CE2B-E9EF-4DC8-B279-DB9AC4E2890D}"/>
    <pc:docChg chg="addSld modSld">
      <pc:chgData name="Brandon Alexander Knutson" userId="S::bak325@nau.edu::28952e65-da15-49e9-bac9-bbf66cc61a37" providerId="AD" clId="Web-{C215CE2B-E9EF-4DC8-B279-DB9AC4E2890D}" dt="2023-09-06T01:27:26.267" v="13" actId="20577"/>
      <pc:docMkLst>
        <pc:docMk/>
      </pc:docMkLst>
      <pc:sldChg chg="modSp new">
        <pc:chgData name="Brandon Alexander Knutson" userId="S::bak325@nau.edu::28952e65-da15-49e9-bac9-bbf66cc61a37" providerId="AD" clId="Web-{C215CE2B-E9EF-4DC8-B279-DB9AC4E2890D}" dt="2023-09-06T01:27:18.704" v="5" actId="20577"/>
        <pc:sldMkLst>
          <pc:docMk/>
          <pc:sldMk cId="3442980511" sldId="257"/>
        </pc:sldMkLst>
        <pc:spChg chg="mod">
          <ac:chgData name="Brandon Alexander Knutson" userId="S::bak325@nau.edu::28952e65-da15-49e9-bac9-bbf66cc61a37" providerId="AD" clId="Web-{C215CE2B-E9EF-4DC8-B279-DB9AC4E2890D}" dt="2023-09-06T01:27:18.704" v="5" actId="20577"/>
          <ac:spMkLst>
            <pc:docMk/>
            <pc:sldMk cId="3442980511" sldId="257"/>
            <ac:spMk id="2" creationId="{8615FD1F-CE9C-13FD-D780-302C08A1CE60}"/>
          </ac:spMkLst>
        </pc:spChg>
      </pc:sldChg>
      <pc:sldChg chg="modSp new">
        <pc:chgData name="Brandon Alexander Knutson" userId="S::bak325@nau.edu::28952e65-da15-49e9-bac9-bbf66cc61a37" providerId="AD" clId="Web-{C215CE2B-E9EF-4DC8-B279-DB9AC4E2890D}" dt="2023-09-06T01:27:26.267" v="13" actId="20577"/>
        <pc:sldMkLst>
          <pc:docMk/>
          <pc:sldMk cId="2013587682" sldId="258"/>
        </pc:sldMkLst>
        <pc:spChg chg="mod">
          <ac:chgData name="Brandon Alexander Knutson" userId="S::bak325@nau.edu::28952e65-da15-49e9-bac9-bbf66cc61a37" providerId="AD" clId="Web-{C215CE2B-E9EF-4DC8-B279-DB9AC4E2890D}" dt="2023-09-06T01:27:26.267" v="13" actId="20577"/>
          <ac:spMkLst>
            <pc:docMk/>
            <pc:sldMk cId="2013587682" sldId="258"/>
            <ac:spMk id="2" creationId="{87E6F404-5944-F5E9-5850-57DBFF87E81C}"/>
          </ac:spMkLst>
        </pc:spChg>
      </pc:sldChg>
    </pc:docChg>
  </pc:docChgLst>
  <pc:docChgLst>
    <pc:chgData name="Brandon Alexander Knutson" userId="S::bak325@nau.edu::28952e65-da15-49e9-bac9-bbf66cc61a37" providerId="AD" clId="Web-{DA47BBA0-A92B-4712-932C-2B95AE3BC1C2}"/>
    <pc:docChg chg="modSld">
      <pc:chgData name="Brandon Alexander Knutson" userId="S::bak325@nau.edu::28952e65-da15-49e9-bac9-bbf66cc61a37" providerId="AD" clId="Web-{DA47BBA0-A92B-4712-932C-2B95AE3BC1C2}" dt="2023-09-13T15:12:02.949" v="138" actId="20577"/>
      <pc:docMkLst>
        <pc:docMk/>
      </pc:docMkLst>
      <pc:sldChg chg="modSp">
        <pc:chgData name="Brandon Alexander Knutson" userId="S::bak325@nau.edu::28952e65-da15-49e9-bac9-bbf66cc61a37" providerId="AD" clId="Web-{DA47BBA0-A92B-4712-932C-2B95AE3BC1C2}" dt="2023-09-13T15:12:02.949" v="138" actId="20577"/>
        <pc:sldMkLst>
          <pc:docMk/>
          <pc:sldMk cId="3160186498" sldId="260"/>
        </pc:sldMkLst>
        <pc:spChg chg="mod">
          <ac:chgData name="Brandon Alexander Knutson" userId="S::bak325@nau.edu::28952e65-da15-49e9-bac9-bbf66cc61a37" providerId="AD" clId="Web-{DA47BBA0-A92B-4712-932C-2B95AE3BC1C2}" dt="2023-09-13T15:12:02.949" v="138" actId="20577"/>
          <ac:spMkLst>
            <pc:docMk/>
            <pc:sldMk cId="3160186498" sldId="260"/>
            <ac:spMk id="3" creationId="{3CB3EFCD-FFD5-726B-B4F7-1038ED5DBD0F}"/>
          </ac:spMkLst>
        </pc:spChg>
      </pc:sldChg>
    </pc:docChg>
  </pc:docChgLst>
  <pc:docChgLst>
    <pc:chgData name="Mica Nicole Nellis" userId="S::mnn49@nau.edu::5f20adf3-492e-4e22-8d59-1b443793dbb5" providerId="AD" clId="Web-{00213C57-DD72-420D-BAAD-A36619C563CF}"/>
    <pc:docChg chg="modSld modMainMaster">
      <pc:chgData name="Mica Nicole Nellis" userId="S::mnn49@nau.edu::5f20adf3-492e-4e22-8d59-1b443793dbb5" providerId="AD" clId="Web-{00213C57-DD72-420D-BAAD-A36619C563CF}" dt="2023-09-19T04:35:03.637" v="202" actId="20577"/>
      <pc:docMkLst>
        <pc:docMk/>
      </pc:docMkLst>
      <pc:sldChg chg="addSp delSp modSp">
        <pc:chgData name="Mica Nicole Nellis" userId="S::mnn49@nau.edu::5f20adf3-492e-4e22-8d59-1b443793dbb5" providerId="AD" clId="Web-{00213C57-DD72-420D-BAAD-A36619C563CF}" dt="2023-09-19T04:31:05.925" v="95" actId="20577"/>
        <pc:sldMkLst>
          <pc:docMk/>
          <pc:sldMk cId="3442980511" sldId="257"/>
        </pc:sldMkLst>
        <pc:spChg chg="mod">
          <ac:chgData name="Mica Nicole Nellis" userId="S::mnn49@nau.edu::5f20adf3-492e-4e22-8d59-1b443793dbb5" providerId="AD" clId="Web-{00213C57-DD72-420D-BAAD-A36619C563CF}" dt="2023-09-19T04:29:15.076" v="67" actId="14100"/>
          <ac:spMkLst>
            <pc:docMk/>
            <pc:sldMk cId="3442980511" sldId="257"/>
            <ac:spMk id="3" creationId="{AFA1697A-115D-D1A1-9737-DF55B5740625}"/>
          </ac:spMkLst>
        </pc:spChg>
        <pc:spChg chg="del">
          <ac:chgData name="Mica Nicole Nellis" userId="S::mnn49@nau.edu::5f20adf3-492e-4e22-8d59-1b443793dbb5" providerId="AD" clId="Web-{00213C57-DD72-420D-BAAD-A36619C563CF}" dt="2023-09-19T04:29:34.718" v="68"/>
          <ac:spMkLst>
            <pc:docMk/>
            <pc:sldMk cId="3442980511" sldId="257"/>
            <ac:spMk id="5" creationId="{C4DF5173-E7CF-CB35-8A9C-D7DCEFD10365}"/>
          </ac:spMkLst>
        </pc:spChg>
        <pc:spChg chg="add mod">
          <ac:chgData name="Mica Nicole Nellis" userId="S::mnn49@nau.edu::5f20adf3-492e-4e22-8d59-1b443793dbb5" providerId="AD" clId="Web-{00213C57-DD72-420D-BAAD-A36619C563CF}" dt="2023-09-19T04:31:05.925" v="95" actId="20577"/>
          <ac:spMkLst>
            <pc:docMk/>
            <pc:sldMk cId="3442980511" sldId="257"/>
            <ac:spMk id="6" creationId="{FE9C19DD-D245-4562-38CD-4491971D4C48}"/>
          </ac:spMkLst>
        </pc:spChg>
      </pc:sldChg>
      <pc:sldChg chg="addSp delSp modSp">
        <pc:chgData name="Mica Nicole Nellis" userId="S::mnn49@nau.edu::5f20adf3-492e-4e22-8d59-1b443793dbb5" providerId="AD" clId="Web-{00213C57-DD72-420D-BAAD-A36619C563CF}" dt="2023-09-19T04:31:32.926" v="104" actId="20577"/>
        <pc:sldMkLst>
          <pc:docMk/>
          <pc:sldMk cId="2013587682" sldId="258"/>
        </pc:sldMkLst>
        <pc:spChg chg="mod">
          <ac:chgData name="Mica Nicole Nellis" userId="S::mnn49@nau.edu::5f20adf3-492e-4e22-8d59-1b443793dbb5" providerId="AD" clId="Web-{00213C57-DD72-420D-BAAD-A36619C563CF}" dt="2023-09-19T04:26:29.773" v="12" actId="20577"/>
          <ac:spMkLst>
            <pc:docMk/>
            <pc:sldMk cId="2013587682" sldId="258"/>
            <ac:spMk id="2" creationId="{87E6F404-5944-F5E9-5850-57DBFF87E81C}"/>
          </ac:spMkLst>
        </pc:spChg>
        <pc:spChg chg="del">
          <ac:chgData name="Mica Nicole Nellis" userId="S::mnn49@nau.edu::5f20adf3-492e-4e22-8d59-1b443793dbb5" providerId="AD" clId="Web-{00213C57-DD72-420D-BAAD-A36619C563CF}" dt="2023-09-19T04:29:37.296" v="69"/>
          <ac:spMkLst>
            <pc:docMk/>
            <pc:sldMk cId="2013587682" sldId="258"/>
            <ac:spMk id="9" creationId="{DFCD4F54-74B1-B947-E99D-1B2C0EC7AB2C}"/>
          </ac:spMkLst>
        </pc:spChg>
        <pc:spChg chg="add mod">
          <ac:chgData name="Mica Nicole Nellis" userId="S::mnn49@nau.edu::5f20adf3-492e-4e22-8d59-1b443793dbb5" providerId="AD" clId="Web-{00213C57-DD72-420D-BAAD-A36619C563CF}" dt="2023-09-19T04:31:32.926" v="104" actId="20577"/>
          <ac:spMkLst>
            <pc:docMk/>
            <pc:sldMk cId="2013587682" sldId="258"/>
            <ac:spMk id="10" creationId="{CAB1EC31-C539-4750-65F3-0ACF62B8C94A}"/>
          </ac:spMkLst>
        </pc:spChg>
      </pc:sldChg>
      <pc:sldChg chg="addSp delSp modSp">
        <pc:chgData name="Mica Nicole Nellis" userId="S::mnn49@nau.edu::5f20adf3-492e-4e22-8d59-1b443793dbb5" providerId="AD" clId="Web-{00213C57-DD72-420D-BAAD-A36619C563CF}" dt="2023-09-19T04:31:57.411" v="111" actId="20577"/>
        <pc:sldMkLst>
          <pc:docMk/>
          <pc:sldMk cId="2881006129" sldId="259"/>
        </pc:sldMkLst>
        <pc:spChg chg="del">
          <ac:chgData name="Mica Nicole Nellis" userId="S::mnn49@nau.edu::5f20adf3-492e-4e22-8d59-1b443793dbb5" providerId="AD" clId="Web-{00213C57-DD72-420D-BAAD-A36619C563CF}" dt="2023-09-19T04:29:37.296" v="69"/>
          <ac:spMkLst>
            <pc:docMk/>
            <pc:sldMk cId="2881006129" sldId="259"/>
            <ac:spMk id="4" creationId="{2923C04F-1B4F-266E-FE93-5B97D0DC945E}"/>
          </ac:spMkLst>
        </pc:spChg>
        <pc:spChg chg="add mod">
          <ac:chgData name="Mica Nicole Nellis" userId="S::mnn49@nau.edu::5f20adf3-492e-4e22-8d59-1b443793dbb5" providerId="AD" clId="Web-{00213C57-DD72-420D-BAAD-A36619C563CF}" dt="2023-09-19T04:31:57.411" v="111" actId="20577"/>
          <ac:spMkLst>
            <pc:docMk/>
            <pc:sldMk cId="2881006129" sldId="259"/>
            <ac:spMk id="5" creationId="{96B72320-20C3-AE31-A63A-ADB20621EC5E}"/>
          </ac:spMkLst>
        </pc:spChg>
      </pc:sldChg>
      <pc:sldChg chg="addSp delSp modSp">
        <pc:chgData name="Mica Nicole Nellis" userId="S::mnn49@nau.edu::5f20adf3-492e-4e22-8d59-1b443793dbb5" providerId="AD" clId="Web-{00213C57-DD72-420D-BAAD-A36619C563CF}" dt="2023-09-19T04:33:23.836" v="174" actId="20577"/>
        <pc:sldMkLst>
          <pc:docMk/>
          <pc:sldMk cId="3160186498" sldId="260"/>
        </pc:sldMkLst>
        <pc:spChg chg="mod">
          <ac:chgData name="Mica Nicole Nellis" userId="S::mnn49@nau.edu::5f20adf3-492e-4e22-8d59-1b443793dbb5" providerId="AD" clId="Web-{00213C57-DD72-420D-BAAD-A36619C563CF}" dt="2023-09-19T04:28:06.027" v="55" actId="20577"/>
          <ac:spMkLst>
            <pc:docMk/>
            <pc:sldMk cId="3160186498" sldId="260"/>
            <ac:spMk id="2" creationId="{F72895DE-33DD-48D2-2D61-D5023FFC6446}"/>
          </ac:spMkLst>
        </pc:spChg>
        <pc:spChg chg="del">
          <ac:chgData name="Mica Nicole Nellis" userId="S::mnn49@nau.edu::5f20adf3-492e-4e22-8d59-1b443793dbb5" providerId="AD" clId="Web-{00213C57-DD72-420D-BAAD-A36619C563CF}" dt="2023-09-19T04:29:37.296" v="69"/>
          <ac:spMkLst>
            <pc:docMk/>
            <pc:sldMk cId="3160186498" sldId="260"/>
            <ac:spMk id="3" creationId="{A5B19226-E8AE-2EC4-D0B3-268E56CE019A}"/>
          </ac:spMkLst>
        </pc:spChg>
        <pc:spChg chg="add mod">
          <ac:chgData name="Mica Nicole Nellis" userId="S::mnn49@nau.edu::5f20adf3-492e-4e22-8d59-1b443793dbb5" providerId="AD" clId="Web-{00213C57-DD72-420D-BAAD-A36619C563CF}" dt="2023-09-19T04:33:23.836" v="174" actId="20577"/>
          <ac:spMkLst>
            <pc:docMk/>
            <pc:sldMk cId="3160186498" sldId="260"/>
            <ac:spMk id="8" creationId="{B8648767-C8BD-A4EF-ECB2-5CAB37346798}"/>
          </ac:spMkLst>
        </pc:spChg>
      </pc:sldChg>
      <pc:sldChg chg="addSp delSp modSp">
        <pc:chgData name="Mica Nicole Nellis" userId="S::mnn49@nau.edu::5f20adf3-492e-4e22-8d59-1b443793dbb5" providerId="AD" clId="Web-{00213C57-DD72-420D-BAAD-A36619C563CF}" dt="2023-09-19T04:35:03.637" v="202" actId="20577"/>
        <pc:sldMkLst>
          <pc:docMk/>
          <pc:sldMk cId="3092398019" sldId="262"/>
        </pc:sldMkLst>
        <pc:spChg chg="del">
          <ac:chgData name="Mica Nicole Nellis" userId="S::mnn49@nau.edu::5f20adf3-492e-4e22-8d59-1b443793dbb5" providerId="AD" clId="Web-{00213C57-DD72-420D-BAAD-A36619C563CF}" dt="2023-09-19T04:29:37.296" v="69"/>
          <ac:spMkLst>
            <pc:docMk/>
            <pc:sldMk cId="3092398019" sldId="262"/>
            <ac:spMk id="4" creationId="{FE6890B6-B7FA-B52A-D326-58FEFF0B617B}"/>
          </ac:spMkLst>
        </pc:spChg>
        <pc:spChg chg="add mod">
          <ac:chgData name="Mica Nicole Nellis" userId="S::mnn49@nau.edu::5f20adf3-492e-4e22-8d59-1b443793dbb5" providerId="AD" clId="Web-{00213C57-DD72-420D-BAAD-A36619C563CF}" dt="2023-09-19T04:35:03.637" v="202" actId="20577"/>
          <ac:spMkLst>
            <pc:docMk/>
            <pc:sldMk cId="3092398019" sldId="262"/>
            <ac:spMk id="5" creationId="{E6031BC3-BCCD-1A41-4D19-29B8A307B3A7}"/>
          </ac:spMkLst>
        </pc:spChg>
      </pc:sldChg>
      <pc:sldChg chg="addSp delSp modSp">
        <pc:chgData name="Mica Nicole Nellis" userId="S::mnn49@nau.edu::5f20adf3-492e-4e22-8d59-1b443793dbb5" providerId="AD" clId="Web-{00213C57-DD72-420D-BAAD-A36619C563CF}" dt="2023-09-19T04:33:36.227" v="175" actId="20577"/>
        <pc:sldMkLst>
          <pc:docMk/>
          <pc:sldMk cId="2385467604" sldId="263"/>
        </pc:sldMkLst>
        <pc:spChg chg="mod">
          <ac:chgData name="Mica Nicole Nellis" userId="S::mnn49@nau.edu::5f20adf3-492e-4e22-8d59-1b443793dbb5" providerId="AD" clId="Web-{00213C57-DD72-420D-BAAD-A36619C563CF}" dt="2023-09-19T04:28:27.559" v="60" actId="20577"/>
          <ac:spMkLst>
            <pc:docMk/>
            <pc:sldMk cId="2385467604" sldId="263"/>
            <ac:spMk id="2" creationId="{4948F59E-F69B-3A8F-7BE7-99D72A9A3B5B}"/>
          </ac:spMkLst>
        </pc:spChg>
        <pc:spChg chg="del">
          <ac:chgData name="Mica Nicole Nellis" userId="S::mnn49@nau.edu::5f20adf3-492e-4e22-8d59-1b443793dbb5" providerId="AD" clId="Web-{00213C57-DD72-420D-BAAD-A36619C563CF}" dt="2023-09-19T04:29:37.296" v="69"/>
          <ac:spMkLst>
            <pc:docMk/>
            <pc:sldMk cId="2385467604" sldId="263"/>
            <ac:spMk id="10" creationId="{C5B9BC63-4B64-6264-8F86-8C8B5A857365}"/>
          </ac:spMkLst>
        </pc:spChg>
        <pc:spChg chg="add mod">
          <ac:chgData name="Mica Nicole Nellis" userId="S::mnn49@nau.edu::5f20adf3-492e-4e22-8d59-1b443793dbb5" providerId="AD" clId="Web-{00213C57-DD72-420D-BAAD-A36619C563CF}" dt="2023-09-19T04:33:36.227" v="175" actId="20577"/>
          <ac:spMkLst>
            <pc:docMk/>
            <pc:sldMk cId="2385467604" sldId="263"/>
            <ac:spMk id="14" creationId="{9A333C84-2363-C2FC-3118-B4D7F089B4CD}"/>
          </ac:spMkLst>
        </pc:spChg>
      </pc:sldChg>
      <pc:sldChg chg="addSp delSp modSp">
        <pc:chgData name="Mica Nicole Nellis" userId="S::mnn49@nau.edu::5f20adf3-492e-4e22-8d59-1b443793dbb5" providerId="AD" clId="Web-{00213C57-DD72-420D-BAAD-A36619C563CF}" dt="2023-09-19T04:33:39.493" v="176" actId="20577"/>
        <pc:sldMkLst>
          <pc:docMk/>
          <pc:sldMk cId="1033134471" sldId="264"/>
        </pc:sldMkLst>
        <pc:spChg chg="mod">
          <ac:chgData name="Mica Nicole Nellis" userId="S::mnn49@nau.edu::5f20adf3-492e-4e22-8d59-1b443793dbb5" providerId="AD" clId="Web-{00213C57-DD72-420D-BAAD-A36619C563CF}" dt="2023-09-19T04:28:47.357" v="66" actId="14100"/>
          <ac:spMkLst>
            <pc:docMk/>
            <pc:sldMk cId="1033134471" sldId="264"/>
            <ac:spMk id="2" creationId="{9E0C7E25-7EB2-BF90-A6A5-2F495037B710}"/>
          </ac:spMkLst>
        </pc:spChg>
        <pc:spChg chg="del">
          <ac:chgData name="Mica Nicole Nellis" userId="S::mnn49@nau.edu::5f20adf3-492e-4e22-8d59-1b443793dbb5" providerId="AD" clId="Web-{00213C57-DD72-420D-BAAD-A36619C563CF}" dt="2023-09-19T04:29:37.296" v="69"/>
          <ac:spMkLst>
            <pc:docMk/>
            <pc:sldMk cId="1033134471" sldId="264"/>
            <ac:spMk id="8" creationId="{E945B03E-172D-C38B-DF55-AA6F41A20674}"/>
          </ac:spMkLst>
        </pc:spChg>
        <pc:spChg chg="add mod">
          <ac:chgData name="Mica Nicole Nellis" userId="S::mnn49@nau.edu::5f20adf3-492e-4e22-8d59-1b443793dbb5" providerId="AD" clId="Web-{00213C57-DD72-420D-BAAD-A36619C563CF}" dt="2023-09-19T04:33:39.493" v="176" actId="20577"/>
          <ac:spMkLst>
            <pc:docMk/>
            <pc:sldMk cId="1033134471" sldId="264"/>
            <ac:spMk id="12" creationId="{51F762D1-DD5E-5C05-0CCD-A31FDB1A745F}"/>
          </ac:spMkLst>
        </pc:spChg>
      </pc:sldChg>
      <pc:sldChg chg="addSp delSp modSp">
        <pc:chgData name="Mica Nicole Nellis" userId="S::mnn49@nau.edu::5f20adf3-492e-4e22-8d59-1b443793dbb5" providerId="AD" clId="Web-{00213C57-DD72-420D-BAAD-A36619C563CF}" dt="2023-09-19T04:34:11.260" v="184" actId="20577"/>
        <pc:sldMkLst>
          <pc:docMk/>
          <pc:sldMk cId="1933189028" sldId="265"/>
        </pc:sldMkLst>
        <pc:spChg chg="del">
          <ac:chgData name="Mica Nicole Nellis" userId="S::mnn49@nau.edu::5f20adf3-492e-4e22-8d59-1b443793dbb5" providerId="AD" clId="Web-{00213C57-DD72-420D-BAAD-A36619C563CF}" dt="2023-09-19T04:29:37.296" v="69"/>
          <ac:spMkLst>
            <pc:docMk/>
            <pc:sldMk cId="1933189028" sldId="265"/>
            <ac:spMk id="4" creationId="{ABF5319C-F6C8-54C0-72A4-4E12D09168E1}"/>
          </ac:spMkLst>
        </pc:spChg>
        <pc:spChg chg="add mod">
          <ac:chgData name="Mica Nicole Nellis" userId="S::mnn49@nau.edu::5f20adf3-492e-4e22-8d59-1b443793dbb5" providerId="AD" clId="Web-{00213C57-DD72-420D-BAAD-A36619C563CF}" dt="2023-09-19T04:34:11.260" v="184" actId="20577"/>
          <ac:spMkLst>
            <pc:docMk/>
            <pc:sldMk cId="1933189028" sldId="265"/>
            <ac:spMk id="5" creationId="{CA02DC2D-826D-3CD2-9568-94A0ED3A10F5}"/>
          </ac:spMkLst>
        </pc:spChg>
      </pc:sldChg>
      <pc:sldChg chg="addSp delSp modSp">
        <pc:chgData name="Mica Nicole Nellis" userId="S::mnn49@nau.edu::5f20adf3-492e-4e22-8d59-1b443793dbb5" providerId="AD" clId="Web-{00213C57-DD72-420D-BAAD-A36619C563CF}" dt="2023-09-19T04:32:12.115" v="117" actId="20577"/>
        <pc:sldMkLst>
          <pc:docMk/>
          <pc:sldMk cId="4216382152" sldId="266"/>
        </pc:sldMkLst>
        <pc:spChg chg="mod">
          <ac:chgData name="Mica Nicole Nellis" userId="S::mnn49@nau.edu::5f20adf3-492e-4e22-8d59-1b443793dbb5" providerId="AD" clId="Web-{00213C57-DD72-420D-BAAD-A36619C563CF}" dt="2023-09-19T04:27:30.447" v="37" actId="20577"/>
          <ac:spMkLst>
            <pc:docMk/>
            <pc:sldMk cId="4216382152" sldId="266"/>
            <ac:spMk id="2" creationId="{88D950C7-84B9-F464-26AF-046918A43632}"/>
          </ac:spMkLst>
        </pc:spChg>
        <pc:spChg chg="del">
          <ac:chgData name="Mica Nicole Nellis" userId="S::mnn49@nau.edu::5f20adf3-492e-4e22-8d59-1b443793dbb5" providerId="AD" clId="Web-{00213C57-DD72-420D-BAAD-A36619C563CF}" dt="2023-09-19T04:29:37.296" v="69"/>
          <ac:spMkLst>
            <pc:docMk/>
            <pc:sldMk cId="4216382152" sldId="266"/>
            <ac:spMk id="4" creationId="{93E1A26B-4287-8367-E472-A0A7CEF5BED1}"/>
          </ac:spMkLst>
        </pc:spChg>
        <pc:spChg chg="add mod">
          <ac:chgData name="Mica Nicole Nellis" userId="S::mnn49@nau.edu::5f20adf3-492e-4e22-8d59-1b443793dbb5" providerId="AD" clId="Web-{00213C57-DD72-420D-BAAD-A36619C563CF}" dt="2023-09-19T04:32:12.115" v="117" actId="20577"/>
          <ac:spMkLst>
            <pc:docMk/>
            <pc:sldMk cId="4216382152" sldId="266"/>
            <ac:spMk id="5" creationId="{F527D730-F050-4F90-9921-4433ED640BB2}"/>
          </ac:spMkLst>
        </pc:spChg>
      </pc:sldChg>
      <pc:sldChg chg="addSp delSp modSp">
        <pc:chgData name="Mica Nicole Nellis" userId="S::mnn49@nau.edu::5f20adf3-492e-4e22-8d59-1b443793dbb5" providerId="AD" clId="Web-{00213C57-DD72-420D-BAAD-A36619C563CF}" dt="2023-09-19T04:34:12.885" v="185" actId="20577"/>
        <pc:sldMkLst>
          <pc:docMk/>
          <pc:sldMk cId="2915629831" sldId="272"/>
        </pc:sldMkLst>
        <pc:spChg chg="del">
          <ac:chgData name="Mica Nicole Nellis" userId="S::mnn49@nau.edu::5f20adf3-492e-4e22-8d59-1b443793dbb5" providerId="AD" clId="Web-{00213C57-DD72-420D-BAAD-A36619C563CF}" dt="2023-09-19T04:29:37.296" v="69"/>
          <ac:spMkLst>
            <pc:docMk/>
            <pc:sldMk cId="2915629831" sldId="272"/>
            <ac:spMk id="4" creationId="{A7AD4B69-AAB0-9B95-2EEC-DBFE3324902D}"/>
          </ac:spMkLst>
        </pc:spChg>
        <pc:spChg chg="add mod">
          <ac:chgData name="Mica Nicole Nellis" userId="S::mnn49@nau.edu::5f20adf3-492e-4e22-8d59-1b443793dbb5" providerId="AD" clId="Web-{00213C57-DD72-420D-BAAD-A36619C563CF}" dt="2023-09-19T04:34:12.885" v="185" actId="20577"/>
          <ac:spMkLst>
            <pc:docMk/>
            <pc:sldMk cId="2915629831" sldId="272"/>
            <ac:spMk id="5" creationId="{291EAB73-FA30-5725-8F91-5FC5866F0436}"/>
          </ac:spMkLst>
        </pc:spChg>
      </pc:sldChg>
      <pc:sldChg chg="addSp delSp modSp">
        <pc:chgData name="Mica Nicole Nellis" userId="S::mnn49@nau.edu::5f20adf3-492e-4e22-8d59-1b443793dbb5" providerId="AD" clId="Web-{00213C57-DD72-420D-BAAD-A36619C563CF}" dt="2023-09-19T04:34:15.463" v="186" actId="20577"/>
        <pc:sldMkLst>
          <pc:docMk/>
          <pc:sldMk cId="2776489451" sldId="273"/>
        </pc:sldMkLst>
        <pc:spChg chg="del">
          <ac:chgData name="Mica Nicole Nellis" userId="S::mnn49@nau.edu::5f20adf3-492e-4e22-8d59-1b443793dbb5" providerId="AD" clId="Web-{00213C57-DD72-420D-BAAD-A36619C563CF}" dt="2023-09-19T04:29:37.296" v="69"/>
          <ac:spMkLst>
            <pc:docMk/>
            <pc:sldMk cId="2776489451" sldId="273"/>
            <ac:spMk id="4" creationId="{55C1B4A5-2221-D49E-748B-5D53737000D6}"/>
          </ac:spMkLst>
        </pc:spChg>
        <pc:spChg chg="add mod">
          <ac:chgData name="Mica Nicole Nellis" userId="S::mnn49@nau.edu::5f20adf3-492e-4e22-8d59-1b443793dbb5" providerId="AD" clId="Web-{00213C57-DD72-420D-BAAD-A36619C563CF}" dt="2023-09-19T04:34:15.463" v="186" actId="20577"/>
          <ac:spMkLst>
            <pc:docMk/>
            <pc:sldMk cId="2776489451" sldId="273"/>
            <ac:spMk id="5" creationId="{36D2C7F5-A82D-D3C5-C7D7-44F7F8A4D8EB}"/>
          </ac:spMkLst>
        </pc:spChg>
      </pc:sldChg>
      <pc:sldChg chg="addSp delSp modSp">
        <pc:chgData name="Mica Nicole Nellis" userId="S::mnn49@nau.edu::5f20adf3-492e-4e22-8d59-1b443793dbb5" providerId="AD" clId="Web-{00213C57-DD72-420D-BAAD-A36619C563CF}" dt="2023-09-19T04:34:23.854" v="188" actId="20577"/>
        <pc:sldMkLst>
          <pc:docMk/>
          <pc:sldMk cId="2162228732" sldId="274"/>
        </pc:sldMkLst>
        <pc:spChg chg="del">
          <ac:chgData name="Mica Nicole Nellis" userId="S::mnn49@nau.edu::5f20adf3-492e-4e22-8d59-1b443793dbb5" providerId="AD" clId="Web-{00213C57-DD72-420D-BAAD-A36619C563CF}" dt="2023-09-19T04:29:37.296" v="69"/>
          <ac:spMkLst>
            <pc:docMk/>
            <pc:sldMk cId="2162228732" sldId="274"/>
            <ac:spMk id="4" creationId="{37641A0D-9E90-4375-03E3-39F64F7B8C18}"/>
          </ac:spMkLst>
        </pc:spChg>
        <pc:spChg chg="add mod">
          <ac:chgData name="Mica Nicole Nellis" userId="S::mnn49@nau.edu::5f20adf3-492e-4e22-8d59-1b443793dbb5" providerId="AD" clId="Web-{00213C57-DD72-420D-BAAD-A36619C563CF}" dt="2023-09-19T04:34:23.854" v="188" actId="20577"/>
          <ac:spMkLst>
            <pc:docMk/>
            <pc:sldMk cId="2162228732" sldId="274"/>
            <ac:spMk id="5" creationId="{C1053D3E-E9EF-4410-206B-F76CE7DAA693}"/>
          </ac:spMkLst>
        </pc:spChg>
      </pc:sldChg>
      <pc:sldChg chg="addSp delSp modSp">
        <pc:chgData name="Mica Nicole Nellis" userId="S::mnn49@nau.edu::5f20adf3-492e-4e22-8d59-1b443793dbb5" providerId="AD" clId="Web-{00213C57-DD72-420D-BAAD-A36619C563CF}" dt="2023-09-19T04:33:51.384" v="181" actId="20577"/>
        <pc:sldMkLst>
          <pc:docMk/>
          <pc:sldMk cId="3093531844" sldId="275"/>
        </pc:sldMkLst>
        <pc:spChg chg="del">
          <ac:chgData name="Mica Nicole Nellis" userId="S::mnn49@nau.edu::5f20adf3-492e-4e22-8d59-1b443793dbb5" providerId="AD" clId="Web-{00213C57-DD72-420D-BAAD-A36619C563CF}" dt="2023-09-19T04:29:37.296" v="69"/>
          <ac:spMkLst>
            <pc:docMk/>
            <pc:sldMk cId="3093531844" sldId="275"/>
            <ac:spMk id="3" creationId="{A09AB878-671E-4E44-3980-BCD7C8B396BF}"/>
          </ac:spMkLst>
        </pc:spChg>
        <pc:spChg chg="add mod">
          <ac:chgData name="Mica Nicole Nellis" userId="S::mnn49@nau.edu::5f20adf3-492e-4e22-8d59-1b443793dbb5" providerId="AD" clId="Web-{00213C57-DD72-420D-BAAD-A36619C563CF}" dt="2023-09-19T04:33:51.384" v="181" actId="20577"/>
          <ac:spMkLst>
            <pc:docMk/>
            <pc:sldMk cId="3093531844" sldId="275"/>
            <ac:spMk id="4" creationId="{1B0CCB18-C8A6-DA73-878C-41DC6503149F}"/>
          </ac:spMkLst>
        </pc:spChg>
      </pc:sldChg>
      <pc:sldChg chg="addSp delSp modSp">
        <pc:chgData name="Mica Nicole Nellis" userId="S::mnn49@nau.edu::5f20adf3-492e-4e22-8d59-1b443793dbb5" providerId="AD" clId="Web-{00213C57-DD72-420D-BAAD-A36619C563CF}" dt="2023-09-19T04:32:38.725" v="138" actId="20577"/>
        <pc:sldMkLst>
          <pc:docMk/>
          <pc:sldMk cId="3804218782" sldId="276"/>
        </pc:sldMkLst>
        <pc:spChg chg="mod">
          <ac:chgData name="Mica Nicole Nellis" userId="S::mnn49@nau.edu::5f20adf3-492e-4e22-8d59-1b443793dbb5" providerId="AD" clId="Web-{00213C57-DD72-420D-BAAD-A36619C563CF}" dt="2023-09-19T04:27:39.604" v="39" actId="20577"/>
          <ac:spMkLst>
            <pc:docMk/>
            <pc:sldMk cId="3804218782" sldId="276"/>
            <ac:spMk id="2" creationId="{88D950C7-84B9-F464-26AF-046918A43632}"/>
          </ac:spMkLst>
        </pc:spChg>
        <pc:spChg chg="del">
          <ac:chgData name="Mica Nicole Nellis" userId="S::mnn49@nau.edu::5f20adf3-492e-4e22-8d59-1b443793dbb5" providerId="AD" clId="Web-{00213C57-DD72-420D-BAAD-A36619C563CF}" dt="2023-09-19T04:29:37.296" v="69"/>
          <ac:spMkLst>
            <pc:docMk/>
            <pc:sldMk cId="3804218782" sldId="276"/>
            <ac:spMk id="4" creationId="{93E1A26B-4287-8367-E472-A0A7CEF5BED1}"/>
          </ac:spMkLst>
        </pc:spChg>
        <pc:spChg chg="add mod">
          <ac:chgData name="Mica Nicole Nellis" userId="S::mnn49@nau.edu::5f20adf3-492e-4e22-8d59-1b443793dbb5" providerId="AD" clId="Web-{00213C57-DD72-420D-BAAD-A36619C563CF}" dt="2023-09-19T04:32:38.725" v="138" actId="20577"/>
          <ac:spMkLst>
            <pc:docMk/>
            <pc:sldMk cId="3804218782" sldId="276"/>
            <ac:spMk id="5" creationId="{41070CE4-794E-3C47-1E02-5AD03C104061}"/>
          </ac:spMkLst>
        </pc:spChg>
      </pc:sldChg>
      <pc:sldChg chg="addSp delSp modSp">
        <pc:chgData name="Mica Nicole Nellis" userId="S::mnn49@nau.edu::5f20adf3-492e-4e22-8d59-1b443793dbb5" providerId="AD" clId="Web-{00213C57-DD72-420D-BAAD-A36619C563CF}" dt="2023-09-19T04:33:05.992" v="165" actId="20577"/>
        <pc:sldMkLst>
          <pc:docMk/>
          <pc:sldMk cId="13541937" sldId="277"/>
        </pc:sldMkLst>
        <pc:spChg chg="mod">
          <ac:chgData name="Mica Nicole Nellis" userId="S::mnn49@nau.edu::5f20adf3-492e-4e22-8d59-1b443793dbb5" providerId="AD" clId="Web-{00213C57-DD72-420D-BAAD-A36619C563CF}" dt="2023-09-19T04:27:49.651" v="42" actId="20577"/>
          <ac:spMkLst>
            <pc:docMk/>
            <pc:sldMk cId="13541937" sldId="277"/>
            <ac:spMk id="2" creationId="{88D950C7-84B9-F464-26AF-046918A43632}"/>
          </ac:spMkLst>
        </pc:spChg>
        <pc:spChg chg="del">
          <ac:chgData name="Mica Nicole Nellis" userId="S::mnn49@nau.edu::5f20adf3-492e-4e22-8d59-1b443793dbb5" providerId="AD" clId="Web-{00213C57-DD72-420D-BAAD-A36619C563CF}" dt="2023-09-19T04:29:37.296" v="69"/>
          <ac:spMkLst>
            <pc:docMk/>
            <pc:sldMk cId="13541937" sldId="277"/>
            <ac:spMk id="4" creationId="{93E1A26B-4287-8367-E472-A0A7CEF5BED1}"/>
          </ac:spMkLst>
        </pc:spChg>
        <pc:spChg chg="add mod">
          <ac:chgData name="Mica Nicole Nellis" userId="S::mnn49@nau.edu::5f20adf3-492e-4e22-8d59-1b443793dbb5" providerId="AD" clId="Web-{00213C57-DD72-420D-BAAD-A36619C563CF}" dt="2023-09-19T04:33:05.992" v="165" actId="20577"/>
          <ac:spMkLst>
            <pc:docMk/>
            <pc:sldMk cId="13541937" sldId="277"/>
            <ac:spMk id="5" creationId="{ED6498BD-91BA-2C38-9CEA-3BBD62D10F09}"/>
          </ac:spMkLst>
        </pc:spChg>
      </pc:sldChg>
      <pc:sldChg chg="addSp delSp modSp">
        <pc:chgData name="Mica Nicole Nellis" userId="S::mnn49@nau.edu::5f20adf3-492e-4e22-8d59-1b443793dbb5" providerId="AD" clId="Web-{00213C57-DD72-420D-BAAD-A36619C563CF}" dt="2023-09-19T04:32:52.272" v="151" actId="20577"/>
        <pc:sldMkLst>
          <pc:docMk/>
          <pc:sldMk cId="1106076964" sldId="278"/>
        </pc:sldMkLst>
        <pc:spChg chg="mod">
          <ac:chgData name="Mica Nicole Nellis" userId="S::mnn49@nau.edu::5f20adf3-492e-4e22-8d59-1b443793dbb5" providerId="AD" clId="Web-{00213C57-DD72-420D-BAAD-A36619C563CF}" dt="2023-09-19T04:27:43.151" v="40" actId="20577"/>
          <ac:spMkLst>
            <pc:docMk/>
            <pc:sldMk cId="1106076964" sldId="278"/>
            <ac:spMk id="2" creationId="{88D950C7-84B9-F464-26AF-046918A43632}"/>
          </ac:spMkLst>
        </pc:spChg>
        <pc:spChg chg="del">
          <ac:chgData name="Mica Nicole Nellis" userId="S::mnn49@nau.edu::5f20adf3-492e-4e22-8d59-1b443793dbb5" providerId="AD" clId="Web-{00213C57-DD72-420D-BAAD-A36619C563CF}" dt="2023-09-19T04:29:37.296" v="69"/>
          <ac:spMkLst>
            <pc:docMk/>
            <pc:sldMk cId="1106076964" sldId="278"/>
            <ac:spMk id="4" creationId="{93E1A26B-4287-8367-E472-A0A7CEF5BED1}"/>
          </ac:spMkLst>
        </pc:spChg>
        <pc:spChg chg="add mod">
          <ac:chgData name="Mica Nicole Nellis" userId="S::mnn49@nau.edu::5f20adf3-492e-4e22-8d59-1b443793dbb5" providerId="AD" clId="Web-{00213C57-DD72-420D-BAAD-A36619C563CF}" dt="2023-09-19T04:32:52.272" v="151" actId="20577"/>
          <ac:spMkLst>
            <pc:docMk/>
            <pc:sldMk cId="1106076964" sldId="278"/>
            <ac:spMk id="5" creationId="{009302D8-1D4D-BCDC-66A3-2D428BE9BBD3}"/>
          </ac:spMkLst>
        </pc:spChg>
      </pc:sldChg>
      <pc:sldChg chg="addSp delSp modSp">
        <pc:chgData name="Mica Nicole Nellis" userId="S::mnn49@nau.edu::5f20adf3-492e-4e22-8d59-1b443793dbb5" providerId="AD" clId="Web-{00213C57-DD72-420D-BAAD-A36619C563CF}" dt="2023-09-19T04:31:16.519" v="97" actId="20577"/>
        <pc:sldMkLst>
          <pc:docMk/>
          <pc:sldMk cId="1524028602" sldId="279"/>
        </pc:sldMkLst>
        <pc:spChg chg="mod">
          <ac:chgData name="Mica Nicole Nellis" userId="S::mnn49@nau.edu::5f20adf3-492e-4e22-8d59-1b443793dbb5" providerId="AD" clId="Web-{00213C57-DD72-420D-BAAD-A36619C563CF}" dt="2023-09-19T04:27:46.198" v="41" actId="20577"/>
          <ac:spMkLst>
            <pc:docMk/>
            <pc:sldMk cId="1524028602" sldId="279"/>
            <ac:spMk id="2" creationId="{88D950C7-84B9-F464-26AF-046918A43632}"/>
          </ac:spMkLst>
        </pc:spChg>
        <pc:spChg chg="del">
          <ac:chgData name="Mica Nicole Nellis" userId="S::mnn49@nau.edu::5f20adf3-492e-4e22-8d59-1b443793dbb5" providerId="AD" clId="Web-{00213C57-DD72-420D-BAAD-A36619C563CF}" dt="2023-09-19T04:29:37.296" v="69"/>
          <ac:spMkLst>
            <pc:docMk/>
            <pc:sldMk cId="1524028602" sldId="279"/>
            <ac:spMk id="4" creationId="{93E1A26B-4287-8367-E472-A0A7CEF5BED1}"/>
          </ac:spMkLst>
        </pc:spChg>
        <pc:spChg chg="add mod">
          <ac:chgData name="Mica Nicole Nellis" userId="S::mnn49@nau.edu::5f20adf3-492e-4e22-8d59-1b443793dbb5" providerId="AD" clId="Web-{00213C57-DD72-420D-BAAD-A36619C563CF}" dt="2023-09-19T04:31:16.519" v="97" actId="20577"/>
          <ac:spMkLst>
            <pc:docMk/>
            <pc:sldMk cId="1524028602" sldId="279"/>
            <ac:spMk id="5" creationId="{72DF3820-8883-677F-8EE1-69BF9021FE3C}"/>
          </ac:spMkLst>
        </pc:spChg>
      </pc:sldChg>
      <pc:sldChg chg="addSp delSp modSp">
        <pc:chgData name="Mica Nicole Nellis" userId="S::mnn49@nau.edu::5f20adf3-492e-4e22-8d59-1b443793dbb5" providerId="AD" clId="Web-{00213C57-DD72-420D-BAAD-A36619C563CF}" dt="2023-09-19T04:32:24.193" v="125" actId="20577"/>
        <pc:sldMkLst>
          <pc:docMk/>
          <pc:sldMk cId="1154779952" sldId="280"/>
        </pc:sldMkLst>
        <pc:spChg chg="mod">
          <ac:chgData name="Mica Nicole Nellis" userId="S::mnn49@nau.edu::5f20adf3-492e-4e22-8d59-1b443793dbb5" providerId="AD" clId="Web-{00213C57-DD72-420D-BAAD-A36619C563CF}" dt="2023-09-19T04:27:33.744" v="38" actId="20577"/>
          <ac:spMkLst>
            <pc:docMk/>
            <pc:sldMk cId="1154779952" sldId="280"/>
            <ac:spMk id="2" creationId="{88D950C7-84B9-F464-26AF-046918A43632}"/>
          </ac:spMkLst>
        </pc:spChg>
        <pc:spChg chg="del">
          <ac:chgData name="Mica Nicole Nellis" userId="S::mnn49@nau.edu::5f20adf3-492e-4e22-8d59-1b443793dbb5" providerId="AD" clId="Web-{00213C57-DD72-420D-BAAD-A36619C563CF}" dt="2023-09-19T04:29:37.296" v="69"/>
          <ac:spMkLst>
            <pc:docMk/>
            <pc:sldMk cId="1154779952" sldId="280"/>
            <ac:spMk id="4" creationId="{93E1A26B-4287-8367-E472-A0A7CEF5BED1}"/>
          </ac:spMkLst>
        </pc:spChg>
        <pc:spChg chg="add mod">
          <ac:chgData name="Mica Nicole Nellis" userId="S::mnn49@nau.edu::5f20adf3-492e-4e22-8d59-1b443793dbb5" providerId="AD" clId="Web-{00213C57-DD72-420D-BAAD-A36619C563CF}" dt="2023-09-19T04:32:24.193" v="125" actId="20577"/>
          <ac:spMkLst>
            <pc:docMk/>
            <pc:sldMk cId="1154779952" sldId="280"/>
            <ac:spMk id="5" creationId="{658338E1-E54B-0FD7-136D-0AA86BC4B8AB}"/>
          </ac:spMkLst>
        </pc:spChg>
      </pc:sldChg>
      <pc:sldMasterChg chg="mod modSldLayout">
        <pc:chgData name="Mica Nicole Nellis" userId="S::mnn49@nau.edu::5f20adf3-492e-4e22-8d59-1b443793dbb5" providerId="AD" clId="Web-{00213C57-DD72-420D-BAAD-A36619C563CF}" dt="2023-09-19T04:29:51.125" v="71"/>
        <pc:sldMasterMkLst>
          <pc:docMk/>
          <pc:sldMasterMk cId="3243631015" sldId="2147483684"/>
        </pc:sldMasterMkLst>
        <pc:sldLayoutChg chg="mod">
          <pc:chgData name="Mica Nicole Nellis" userId="S::mnn49@nau.edu::5f20adf3-492e-4e22-8d59-1b443793dbb5" providerId="AD" clId="Web-{00213C57-DD72-420D-BAAD-A36619C563CF}" dt="2023-09-19T04:29:51.125" v="71"/>
          <pc:sldLayoutMkLst>
            <pc:docMk/>
            <pc:sldMasterMk cId="3243631015" sldId="2147483684"/>
            <pc:sldLayoutMk cId="1862653416" sldId="2147483685"/>
          </pc:sldLayoutMkLst>
        </pc:sldLayoutChg>
        <pc:sldLayoutChg chg="mod">
          <pc:chgData name="Mica Nicole Nellis" userId="S::mnn49@nau.edu::5f20adf3-492e-4e22-8d59-1b443793dbb5" providerId="AD" clId="Web-{00213C57-DD72-420D-BAAD-A36619C563CF}" dt="2023-09-19T04:29:51.125" v="71"/>
          <pc:sldLayoutMkLst>
            <pc:docMk/>
            <pc:sldMasterMk cId="3243631015" sldId="2147483684"/>
            <pc:sldLayoutMk cId="100412406" sldId="2147483686"/>
          </pc:sldLayoutMkLst>
        </pc:sldLayoutChg>
        <pc:sldLayoutChg chg="mod">
          <pc:chgData name="Mica Nicole Nellis" userId="S::mnn49@nau.edu::5f20adf3-492e-4e22-8d59-1b443793dbb5" providerId="AD" clId="Web-{00213C57-DD72-420D-BAAD-A36619C563CF}" dt="2023-09-19T04:29:51.125" v="71"/>
          <pc:sldLayoutMkLst>
            <pc:docMk/>
            <pc:sldMasterMk cId="3243631015" sldId="2147483684"/>
            <pc:sldLayoutMk cId="508815756" sldId="2147483687"/>
          </pc:sldLayoutMkLst>
        </pc:sldLayoutChg>
        <pc:sldLayoutChg chg="mod">
          <pc:chgData name="Mica Nicole Nellis" userId="S::mnn49@nau.edu::5f20adf3-492e-4e22-8d59-1b443793dbb5" providerId="AD" clId="Web-{00213C57-DD72-420D-BAAD-A36619C563CF}" dt="2023-09-19T04:29:51.125" v="71"/>
          <pc:sldLayoutMkLst>
            <pc:docMk/>
            <pc:sldMasterMk cId="3243631015" sldId="2147483684"/>
            <pc:sldLayoutMk cId="3318071419" sldId="2147483688"/>
          </pc:sldLayoutMkLst>
        </pc:sldLayoutChg>
        <pc:sldLayoutChg chg="mod">
          <pc:chgData name="Mica Nicole Nellis" userId="S::mnn49@nau.edu::5f20adf3-492e-4e22-8d59-1b443793dbb5" providerId="AD" clId="Web-{00213C57-DD72-420D-BAAD-A36619C563CF}" dt="2023-09-19T04:29:51.125" v="71"/>
          <pc:sldLayoutMkLst>
            <pc:docMk/>
            <pc:sldMasterMk cId="3243631015" sldId="2147483684"/>
            <pc:sldLayoutMk cId="4127026274" sldId="2147483689"/>
          </pc:sldLayoutMkLst>
        </pc:sldLayoutChg>
        <pc:sldLayoutChg chg="mod">
          <pc:chgData name="Mica Nicole Nellis" userId="S::mnn49@nau.edu::5f20adf3-492e-4e22-8d59-1b443793dbb5" providerId="AD" clId="Web-{00213C57-DD72-420D-BAAD-A36619C563CF}" dt="2023-09-19T04:29:51.125" v="71"/>
          <pc:sldLayoutMkLst>
            <pc:docMk/>
            <pc:sldMasterMk cId="3243631015" sldId="2147483684"/>
            <pc:sldLayoutMk cId="89706189" sldId="2147483690"/>
          </pc:sldLayoutMkLst>
        </pc:sldLayoutChg>
        <pc:sldLayoutChg chg="mod">
          <pc:chgData name="Mica Nicole Nellis" userId="S::mnn49@nau.edu::5f20adf3-492e-4e22-8d59-1b443793dbb5" providerId="AD" clId="Web-{00213C57-DD72-420D-BAAD-A36619C563CF}" dt="2023-09-19T04:29:51.125" v="71"/>
          <pc:sldLayoutMkLst>
            <pc:docMk/>
            <pc:sldMasterMk cId="3243631015" sldId="2147483684"/>
            <pc:sldLayoutMk cId="2769944213" sldId="2147483691"/>
          </pc:sldLayoutMkLst>
        </pc:sldLayoutChg>
        <pc:sldLayoutChg chg="mod">
          <pc:chgData name="Mica Nicole Nellis" userId="S::mnn49@nau.edu::5f20adf3-492e-4e22-8d59-1b443793dbb5" providerId="AD" clId="Web-{00213C57-DD72-420D-BAAD-A36619C563CF}" dt="2023-09-19T04:29:51.125" v="71"/>
          <pc:sldLayoutMkLst>
            <pc:docMk/>
            <pc:sldMasterMk cId="3243631015" sldId="2147483684"/>
            <pc:sldLayoutMk cId="1880248018" sldId="2147483692"/>
          </pc:sldLayoutMkLst>
        </pc:sldLayoutChg>
        <pc:sldLayoutChg chg="mod">
          <pc:chgData name="Mica Nicole Nellis" userId="S::mnn49@nau.edu::5f20adf3-492e-4e22-8d59-1b443793dbb5" providerId="AD" clId="Web-{00213C57-DD72-420D-BAAD-A36619C563CF}" dt="2023-09-19T04:29:51.125" v="71"/>
          <pc:sldLayoutMkLst>
            <pc:docMk/>
            <pc:sldMasterMk cId="3243631015" sldId="2147483684"/>
            <pc:sldLayoutMk cId="1524621518" sldId="2147483693"/>
          </pc:sldLayoutMkLst>
        </pc:sldLayoutChg>
        <pc:sldLayoutChg chg="mod">
          <pc:chgData name="Mica Nicole Nellis" userId="S::mnn49@nau.edu::5f20adf3-492e-4e22-8d59-1b443793dbb5" providerId="AD" clId="Web-{00213C57-DD72-420D-BAAD-A36619C563CF}" dt="2023-09-19T04:29:51.125" v="71"/>
          <pc:sldLayoutMkLst>
            <pc:docMk/>
            <pc:sldMasterMk cId="3243631015" sldId="2147483684"/>
            <pc:sldLayoutMk cId="2119440517" sldId="2147483694"/>
          </pc:sldLayoutMkLst>
        </pc:sldLayoutChg>
        <pc:sldLayoutChg chg="mod">
          <pc:chgData name="Mica Nicole Nellis" userId="S::mnn49@nau.edu::5f20adf3-492e-4e22-8d59-1b443793dbb5" providerId="AD" clId="Web-{00213C57-DD72-420D-BAAD-A36619C563CF}" dt="2023-09-19T04:29:51.125" v="71"/>
          <pc:sldLayoutMkLst>
            <pc:docMk/>
            <pc:sldMasterMk cId="3243631015" sldId="2147483684"/>
            <pc:sldLayoutMk cId="1402997899" sldId="2147483695"/>
          </pc:sldLayoutMkLst>
        </pc:sldLayoutChg>
      </pc:sldMasterChg>
    </pc:docChg>
  </pc:docChgLst>
  <pc:docChgLst>
    <pc:chgData name="Mica Nicole Nellis" userId="S::mnn49@nau.edu::5f20adf3-492e-4e22-8d59-1b443793dbb5" providerId="AD" clId="Web-{0D1D292B-C807-47B8-A5CC-9E7C61A575AE}"/>
    <pc:docChg chg="modSld">
      <pc:chgData name="Mica Nicole Nellis" userId="S::mnn49@nau.edu::5f20adf3-492e-4e22-8d59-1b443793dbb5" providerId="AD" clId="Web-{0D1D292B-C807-47B8-A5CC-9E7C61A575AE}" dt="2023-09-19T05:00:45.179" v="415" actId="20577"/>
      <pc:docMkLst>
        <pc:docMk/>
      </pc:docMkLst>
      <pc:sldChg chg="modSp">
        <pc:chgData name="Mica Nicole Nellis" userId="S::mnn49@nau.edu::5f20adf3-492e-4e22-8d59-1b443793dbb5" providerId="AD" clId="Web-{0D1D292B-C807-47B8-A5CC-9E7C61A575AE}" dt="2023-09-19T05:00:45.179" v="415" actId="20577"/>
        <pc:sldMkLst>
          <pc:docMk/>
          <pc:sldMk cId="4216382152" sldId="266"/>
        </pc:sldMkLst>
        <pc:spChg chg="mod">
          <ac:chgData name="Mica Nicole Nellis" userId="S::mnn49@nau.edu::5f20adf3-492e-4e22-8d59-1b443793dbb5" providerId="AD" clId="Web-{0D1D292B-C807-47B8-A5CC-9E7C61A575AE}" dt="2023-09-19T05:00:45.179" v="415" actId="20577"/>
          <ac:spMkLst>
            <pc:docMk/>
            <pc:sldMk cId="4216382152" sldId="266"/>
            <ac:spMk id="3" creationId="{59636911-F8AB-8F81-1E05-D30322E09ADB}"/>
          </ac:spMkLst>
        </pc:spChg>
      </pc:sldChg>
      <pc:sldChg chg="modSp">
        <pc:chgData name="Mica Nicole Nellis" userId="S::mnn49@nau.edu::5f20adf3-492e-4e22-8d59-1b443793dbb5" providerId="AD" clId="Web-{0D1D292B-C807-47B8-A5CC-9E7C61A575AE}" dt="2023-09-19T04:52:03.344" v="242" actId="20577"/>
        <pc:sldMkLst>
          <pc:docMk/>
          <pc:sldMk cId="3804218782" sldId="276"/>
        </pc:sldMkLst>
        <pc:spChg chg="mod">
          <ac:chgData name="Mica Nicole Nellis" userId="S::mnn49@nau.edu::5f20adf3-492e-4e22-8d59-1b443793dbb5" providerId="AD" clId="Web-{0D1D292B-C807-47B8-A5CC-9E7C61A575AE}" dt="2023-09-19T04:52:03.344" v="242" actId="20577"/>
          <ac:spMkLst>
            <pc:docMk/>
            <pc:sldMk cId="3804218782" sldId="276"/>
            <ac:spMk id="3" creationId="{59636911-F8AB-8F81-1E05-D30322E09ADB}"/>
          </ac:spMkLst>
        </pc:spChg>
      </pc:sldChg>
      <pc:sldChg chg="modSp">
        <pc:chgData name="Mica Nicole Nellis" userId="S::mnn49@nau.edu::5f20adf3-492e-4e22-8d59-1b443793dbb5" providerId="AD" clId="Web-{0D1D292B-C807-47B8-A5CC-9E7C61A575AE}" dt="2023-09-19T04:53:12.896" v="261" actId="20577"/>
        <pc:sldMkLst>
          <pc:docMk/>
          <pc:sldMk cId="13541937" sldId="277"/>
        </pc:sldMkLst>
        <pc:spChg chg="mod">
          <ac:chgData name="Mica Nicole Nellis" userId="S::mnn49@nau.edu::5f20adf3-492e-4e22-8d59-1b443793dbb5" providerId="AD" clId="Web-{0D1D292B-C807-47B8-A5CC-9E7C61A575AE}" dt="2023-09-19T04:53:12.896" v="261" actId="20577"/>
          <ac:spMkLst>
            <pc:docMk/>
            <pc:sldMk cId="13541937" sldId="277"/>
            <ac:spMk id="3" creationId="{59636911-F8AB-8F81-1E05-D30322E09ADB}"/>
          </ac:spMkLst>
        </pc:spChg>
      </pc:sldChg>
      <pc:sldChg chg="modSp">
        <pc:chgData name="Mica Nicole Nellis" userId="S::mnn49@nau.edu::5f20adf3-492e-4e22-8d59-1b443793dbb5" providerId="AD" clId="Web-{0D1D292B-C807-47B8-A5CC-9E7C61A575AE}" dt="2023-09-19T04:52:47.004" v="253" actId="20577"/>
        <pc:sldMkLst>
          <pc:docMk/>
          <pc:sldMk cId="1106076964" sldId="278"/>
        </pc:sldMkLst>
        <pc:spChg chg="mod">
          <ac:chgData name="Mica Nicole Nellis" userId="S::mnn49@nau.edu::5f20adf3-492e-4e22-8d59-1b443793dbb5" providerId="AD" clId="Web-{0D1D292B-C807-47B8-A5CC-9E7C61A575AE}" dt="2023-09-19T04:52:47.004" v="253" actId="20577"/>
          <ac:spMkLst>
            <pc:docMk/>
            <pc:sldMk cId="1106076964" sldId="278"/>
            <ac:spMk id="3" creationId="{59636911-F8AB-8F81-1E05-D30322E09ADB}"/>
          </ac:spMkLst>
        </pc:spChg>
      </pc:sldChg>
      <pc:sldChg chg="modSp">
        <pc:chgData name="Mica Nicole Nellis" userId="S::mnn49@nau.edu::5f20adf3-492e-4e22-8d59-1b443793dbb5" providerId="AD" clId="Web-{0D1D292B-C807-47B8-A5CC-9E7C61A575AE}" dt="2023-09-19T05:00:12.521" v="407" actId="20577"/>
        <pc:sldMkLst>
          <pc:docMk/>
          <pc:sldMk cId="1524028602" sldId="279"/>
        </pc:sldMkLst>
        <pc:spChg chg="mod">
          <ac:chgData name="Mica Nicole Nellis" userId="S::mnn49@nau.edu::5f20adf3-492e-4e22-8d59-1b443793dbb5" providerId="AD" clId="Web-{0D1D292B-C807-47B8-A5CC-9E7C61A575AE}" dt="2023-09-19T05:00:12.521" v="407" actId="20577"/>
          <ac:spMkLst>
            <pc:docMk/>
            <pc:sldMk cId="1524028602" sldId="279"/>
            <ac:spMk id="3" creationId="{59636911-F8AB-8F81-1E05-D30322E09ADB}"/>
          </ac:spMkLst>
        </pc:spChg>
      </pc:sldChg>
      <pc:sldChg chg="modSp">
        <pc:chgData name="Mica Nicole Nellis" userId="S::mnn49@nau.edu::5f20adf3-492e-4e22-8d59-1b443793dbb5" providerId="AD" clId="Web-{0D1D292B-C807-47B8-A5CC-9E7C61A575AE}" dt="2023-09-19T04:52:29.955" v="249" actId="20577"/>
        <pc:sldMkLst>
          <pc:docMk/>
          <pc:sldMk cId="1154779952" sldId="280"/>
        </pc:sldMkLst>
        <pc:spChg chg="mod">
          <ac:chgData name="Mica Nicole Nellis" userId="S::mnn49@nau.edu::5f20adf3-492e-4e22-8d59-1b443793dbb5" providerId="AD" clId="Web-{0D1D292B-C807-47B8-A5CC-9E7C61A575AE}" dt="2023-09-19T04:52:29.955" v="249" actId="20577"/>
          <ac:spMkLst>
            <pc:docMk/>
            <pc:sldMk cId="1154779952" sldId="280"/>
            <ac:spMk id="3" creationId="{59636911-F8AB-8F81-1E05-D30322E09ADB}"/>
          </ac:spMkLst>
        </pc:spChg>
      </pc:sldChg>
    </pc:docChg>
  </pc:docChgLst>
  <pc:docChgLst>
    <pc:chgData name="Isaiah Christopher Padilla" userId="S::icp25@nau.edu::5e0c1b5f-912a-4a53-94f8-57ac8bb5df01" providerId="AD" clId="Web-{5CD48D0B-FC2D-4DD8-BA1B-D95CFD4495D6}"/>
    <pc:docChg chg="addSld modSld">
      <pc:chgData name="Isaiah Christopher Padilla" userId="S::icp25@nau.edu::5e0c1b5f-912a-4a53-94f8-57ac8bb5df01" providerId="AD" clId="Web-{5CD48D0B-FC2D-4DD8-BA1B-D95CFD4495D6}" dt="2023-09-19T21:31:35.929" v="287" actId="20577"/>
      <pc:docMkLst>
        <pc:docMk/>
      </pc:docMkLst>
      <pc:sldChg chg="addSp modSp">
        <pc:chgData name="Isaiah Christopher Padilla" userId="S::icp25@nau.edu::5e0c1b5f-912a-4a53-94f8-57ac8bb5df01" providerId="AD" clId="Web-{5CD48D0B-FC2D-4DD8-BA1B-D95CFD4495D6}" dt="2023-09-19T21:31:35.929" v="287" actId="20577"/>
        <pc:sldMkLst>
          <pc:docMk/>
          <pc:sldMk cId="3092398019" sldId="262"/>
        </pc:sldMkLst>
        <pc:spChg chg="mod">
          <ac:chgData name="Isaiah Christopher Padilla" userId="S::icp25@nau.edu::5e0c1b5f-912a-4a53-94f8-57ac8bb5df01" providerId="AD" clId="Web-{5CD48D0B-FC2D-4DD8-BA1B-D95CFD4495D6}" dt="2023-09-19T21:31:35.929" v="287" actId="20577"/>
          <ac:spMkLst>
            <pc:docMk/>
            <pc:sldMk cId="3092398019" sldId="262"/>
            <ac:spMk id="3" creationId="{CF65E33D-6154-D31E-88E2-63040AB981B4}"/>
          </ac:spMkLst>
        </pc:spChg>
        <pc:picChg chg="add mod">
          <ac:chgData name="Isaiah Christopher Padilla" userId="S::icp25@nau.edu::5e0c1b5f-912a-4a53-94f8-57ac8bb5df01" providerId="AD" clId="Web-{5CD48D0B-FC2D-4DD8-BA1B-D95CFD4495D6}" dt="2023-09-19T21:21:19.205" v="4" actId="14100"/>
          <ac:picMkLst>
            <pc:docMk/>
            <pc:sldMk cId="3092398019" sldId="262"/>
            <ac:picMk id="4" creationId="{749B0B81-EE73-F606-4630-F72A45804D17}"/>
          </ac:picMkLst>
        </pc:picChg>
      </pc:sldChg>
      <pc:sldChg chg="addSp delSp modSp add replId">
        <pc:chgData name="Isaiah Christopher Padilla" userId="S::icp25@nau.edu::5e0c1b5f-912a-4a53-94f8-57ac8bb5df01" providerId="AD" clId="Web-{5CD48D0B-FC2D-4DD8-BA1B-D95CFD4495D6}" dt="2023-09-19T21:27:40.499" v="58"/>
        <pc:sldMkLst>
          <pc:docMk/>
          <pc:sldMk cId="1329069681" sldId="286"/>
        </pc:sldMkLst>
        <pc:spChg chg="del">
          <ac:chgData name="Isaiah Christopher Padilla" userId="S::icp25@nau.edu::5e0c1b5f-912a-4a53-94f8-57ac8bb5df01" providerId="AD" clId="Web-{5CD48D0B-FC2D-4DD8-BA1B-D95CFD4495D6}" dt="2023-09-19T21:22:21.551" v="12"/>
          <ac:spMkLst>
            <pc:docMk/>
            <pc:sldMk cId="1329069681" sldId="286"/>
            <ac:spMk id="3" creationId="{CF65E33D-6154-D31E-88E2-63040AB981B4}"/>
          </ac:spMkLst>
        </pc:spChg>
        <pc:spChg chg="add mod">
          <ac:chgData name="Isaiah Christopher Padilla" userId="S::icp25@nau.edu::5e0c1b5f-912a-4a53-94f8-57ac8bb5df01" providerId="AD" clId="Web-{5CD48D0B-FC2D-4DD8-BA1B-D95CFD4495D6}" dt="2023-09-19T21:25:25.260" v="34" actId="14100"/>
          <ac:spMkLst>
            <pc:docMk/>
            <pc:sldMk cId="1329069681" sldId="286"/>
            <ac:spMk id="10" creationId="{FD43E0DB-A2DF-EA24-9677-7DD9925654B6}"/>
          </ac:spMkLst>
        </pc:spChg>
        <pc:picChg chg="add mod">
          <ac:chgData name="Isaiah Christopher Padilla" userId="S::icp25@nau.edu::5e0c1b5f-912a-4a53-94f8-57ac8bb5df01" providerId="AD" clId="Web-{5CD48D0B-FC2D-4DD8-BA1B-D95CFD4495D6}" dt="2023-09-19T21:21:42.846" v="8" actId="14100"/>
          <ac:picMkLst>
            <pc:docMk/>
            <pc:sldMk cId="1329069681" sldId="286"/>
            <ac:picMk id="4" creationId="{AE1D1404-760E-5807-989E-BD7CC7644F7E}"/>
          </ac:picMkLst>
        </pc:picChg>
        <pc:picChg chg="add mod modCrop">
          <ac:chgData name="Isaiah Christopher Padilla" userId="S::icp25@nau.edu::5e0c1b5f-912a-4a53-94f8-57ac8bb5df01" providerId="AD" clId="Web-{5CD48D0B-FC2D-4DD8-BA1B-D95CFD4495D6}" dt="2023-09-19T21:27:40.499" v="58"/>
          <ac:picMkLst>
            <pc:docMk/>
            <pc:sldMk cId="1329069681" sldId="286"/>
            <ac:picMk id="6" creationId="{7A2B5EC8-58B6-A78B-C726-47BE0512E282}"/>
          </ac:picMkLst>
        </pc:picChg>
      </pc:sldChg>
      <pc:sldChg chg="addSp delSp modSp add replId">
        <pc:chgData name="Isaiah Christopher Padilla" userId="S::icp25@nau.edu::5e0c1b5f-912a-4a53-94f8-57ac8bb5df01" providerId="AD" clId="Web-{5CD48D0B-FC2D-4DD8-BA1B-D95CFD4495D6}" dt="2023-09-19T21:28:08.703" v="62" actId="1076"/>
        <pc:sldMkLst>
          <pc:docMk/>
          <pc:sldMk cId="509256826" sldId="287"/>
        </pc:sldMkLst>
        <pc:spChg chg="del">
          <ac:chgData name="Isaiah Christopher Padilla" userId="S::icp25@nau.edu::5e0c1b5f-912a-4a53-94f8-57ac8bb5df01" providerId="AD" clId="Web-{5CD48D0B-FC2D-4DD8-BA1B-D95CFD4495D6}" dt="2023-09-19T21:26:20.949" v="43"/>
          <ac:spMkLst>
            <pc:docMk/>
            <pc:sldMk cId="509256826" sldId="287"/>
            <ac:spMk id="10" creationId="{FD43E0DB-A2DF-EA24-9677-7DD9925654B6}"/>
          </ac:spMkLst>
        </pc:spChg>
        <pc:picChg chg="add mod ord modCrop">
          <ac:chgData name="Isaiah Christopher Padilla" userId="S::icp25@nau.edu::5e0c1b5f-912a-4a53-94f8-57ac8bb5df01" providerId="AD" clId="Web-{5CD48D0B-FC2D-4DD8-BA1B-D95CFD4495D6}" dt="2023-09-19T21:28:08.703" v="62" actId="1076"/>
          <ac:picMkLst>
            <pc:docMk/>
            <pc:sldMk cId="509256826" sldId="287"/>
            <ac:picMk id="3" creationId="{F3765223-BA19-8BB3-B779-74868690980F}"/>
          </ac:picMkLst>
        </pc:picChg>
        <pc:picChg chg="del">
          <ac:chgData name="Isaiah Christopher Padilla" userId="S::icp25@nau.edu::5e0c1b5f-912a-4a53-94f8-57ac8bb5df01" providerId="AD" clId="Web-{5CD48D0B-FC2D-4DD8-BA1B-D95CFD4495D6}" dt="2023-09-19T21:26:09.183" v="41"/>
          <ac:picMkLst>
            <pc:docMk/>
            <pc:sldMk cId="509256826" sldId="287"/>
            <ac:picMk id="4" creationId="{AE1D1404-760E-5807-989E-BD7CC7644F7E}"/>
          </ac:picMkLst>
        </pc:picChg>
        <pc:picChg chg="del">
          <ac:chgData name="Isaiah Christopher Padilla" userId="S::icp25@nau.edu::5e0c1b5f-912a-4a53-94f8-57ac8bb5df01" providerId="AD" clId="Web-{5CD48D0B-FC2D-4DD8-BA1B-D95CFD4495D6}" dt="2023-09-19T21:26:10.293" v="42"/>
          <ac:picMkLst>
            <pc:docMk/>
            <pc:sldMk cId="509256826" sldId="287"/>
            <ac:picMk id="6" creationId="{7A2B5EC8-58B6-A78B-C726-47BE0512E282}"/>
          </ac:picMkLst>
        </pc:picChg>
        <pc:picChg chg="add mod ord modCrop">
          <ac:chgData name="Isaiah Christopher Padilla" userId="S::icp25@nau.edu::5e0c1b5f-912a-4a53-94f8-57ac8bb5df01" providerId="AD" clId="Web-{5CD48D0B-FC2D-4DD8-BA1B-D95CFD4495D6}" dt="2023-09-19T21:28:08.656" v="61" actId="1076"/>
          <ac:picMkLst>
            <pc:docMk/>
            <pc:sldMk cId="509256826" sldId="287"/>
            <ac:picMk id="8" creationId="{701257C4-22CB-F2AC-84DA-006CBEDA6947}"/>
          </ac:picMkLst>
        </pc:picChg>
      </pc:sldChg>
    </pc:docChg>
  </pc:docChgLst>
  <pc:docChgLst>
    <pc:chgData name="Russel Thomas Stringham" userId="S::rts97@nau.edu::08e9cd47-1db5-4ee4-ae24-d30a6709bd9e" providerId="AD" clId="Web-{114A7B3A-17D4-4D82-86A5-EC52A6DFE555}"/>
    <pc:docChg chg="modSld">
      <pc:chgData name="Russel Thomas Stringham" userId="S::rts97@nau.edu::08e9cd47-1db5-4ee4-ae24-d30a6709bd9e" providerId="AD" clId="Web-{114A7B3A-17D4-4D82-86A5-EC52A6DFE555}" dt="2023-09-20T00:07:12.981" v="29"/>
      <pc:docMkLst>
        <pc:docMk/>
      </pc:docMkLst>
      <pc:sldChg chg="modNotes">
        <pc:chgData name="Russel Thomas Stringham" userId="S::rts97@nau.edu::08e9cd47-1db5-4ee4-ae24-d30a6709bd9e" providerId="AD" clId="Web-{114A7B3A-17D4-4D82-86A5-EC52A6DFE555}" dt="2023-09-20T00:07:12.981" v="29"/>
        <pc:sldMkLst>
          <pc:docMk/>
          <pc:sldMk cId="2013587682" sldId="258"/>
        </pc:sldMkLst>
      </pc:sldChg>
      <pc:sldChg chg="modSp">
        <pc:chgData name="Russel Thomas Stringham" userId="S::rts97@nau.edu::08e9cd47-1db5-4ee4-ae24-d30a6709bd9e" providerId="AD" clId="Web-{114A7B3A-17D4-4D82-86A5-EC52A6DFE555}" dt="2023-09-19T23:57:46.577" v="15" actId="20577"/>
        <pc:sldMkLst>
          <pc:docMk/>
          <pc:sldMk cId="13541937" sldId="277"/>
        </pc:sldMkLst>
        <pc:spChg chg="mod">
          <ac:chgData name="Russel Thomas Stringham" userId="S::rts97@nau.edu::08e9cd47-1db5-4ee4-ae24-d30a6709bd9e" providerId="AD" clId="Web-{114A7B3A-17D4-4D82-86A5-EC52A6DFE555}" dt="2023-09-19T23:57:46.577" v="15" actId="20577"/>
          <ac:spMkLst>
            <pc:docMk/>
            <pc:sldMk cId="13541937" sldId="277"/>
            <ac:spMk id="3" creationId="{59636911-F8AB-8F81-1E05-D30322E09ADB}"/>
          </ac:spMkLst>
        </pc:spChg>
      </pc:sldChg>
    </pc:docChg>
  </pc:docChgLst>
  <pc:docChgLst>
    <pc:chgData name="Mica Nicole Nellis" userId="S::mnn49@nau.edu::5f20adf3-492e-4e22-8d59-1b443793dbb5" providerId="AD" clId="Web-{D3609FC6-CE95-4902-B6C2-2A690B246F89}"/>
    <pc:docChg chg="modSld">
      <pc:chgData name="Mica Nicole Nellis" userId="S::mnn49@nau.edu::5f20adf3-492e-4e22-8d59-1b443793dbb5" providerId="AD" clId="Web-{D3609FC6-CE95-4902-B6C2-2A690B246F89}" dt="2023-09-18T07:13:20.710" v="1778" actId="20577"/>
      <pc:docMkLst>
        <pc:docMk/>
      </pc:docMkLst>
      <pc:sldChg chg="modSp">
        <pc:chgData name="Mica Nicole Nellis" userId="S::mnn49@nau.edu::5f20adf3-492e-4e22-8d59-1b443793dbb5" providerId="AD" clId="Web-{D3609FC6-CE95-4902-B6C2-2A690B246F89}" dt="2023-09-18T06:15:51.560" v="134" actId="20577"/>
        <pc:sldMkLst>
          <pc:docMk/>
          <pc:sldMk cId="3442980511" sldId="257"/>
        </pc:sldMkLst>
        <pc:spChg chg="mod">
          <ac:chgData name="Mica Nicole Nellis" userId="S::mnn49@nau.edu::5f20adf3-492e-4e22-8d59-1b443793dbb5" providerId="AD" clId="Web-{D3609FC6-CE95-4902-B6C2-2A690B246F89}" dt="2023-09-18T06:15:51.560" v="134" actId="20577"/>
          <ac:spMkLst>
            <pc:docMk/>
            <pc:sldMk cId="3442980511" sldId="257"/>
            <ac:spMk id="3" creationId="{AFA1697A-115D-D1A1-9737-DF55B5740625}"/>
          </ac:spMkLst>
        </pc:spChg>
      </pc:sldChg>
      <pc:sldChg chg="modSp">
        <pc:chgData name="Mica Nicole Nellis" userId="S::mnn49@nau.edu::5f20adf3-492e-4e22-8d59-1b443793dbb5" providerId="AD" clId="Web-{D3609FC6-CE95-4902-B6C2-2A690B246F89}" dt="2023-09-18T06:12:53.781" v="1" actId="20577"/>
        <pc:sldMkLst>
          <pc:docMk/>
          <pc:sldMk cId="1033134471" sldId="264"/>
        </pc:sldMkLst>
        <pc:spChg chg="mod">
          <ac:chgData name="Mica Nicole Nellis" userId="S::mnn49@nau.edu::5f20adf3-492e-4e22-8d59-1b443793dbb5" providerId="AD" clId="Web-{D3609FC6-CE95-4902-B6C2-2A690B246F89}" dt="2023-09-18T06:12:53.781" v="1" actId="20577"/>
          <ac:spMkLst>
            <pc:docMk/>
            <pc:sldMk cId="1033134471" sldId="264"/>
            <ac:spMk id="8" creationId="{E945B03E-172D-C38B-DF55-AA6F41A20674}"/>
          </ac:spMkLst>
        </pc:spChg>
      </pc:sldChg>
      <pc:sldChg chg="modSp">
        <pc:chgData name="Mica Nicole Nellis" userId="S::mnn49@nau.edu::5f20adf3-492e-4e22-8d59-1b443793dbb5" providerId="AD" clId="Web-{D3609FC6-CE95-4902-B6C2-2A690B246F89}" dt="2023-09-18T06:13:02.203" v="5" actId="20577"/>
        <pc:sldMkLst>
          <pc:docMk/>
          <pc:sldMk cId="2915629831" sldId="272"/>
        </pc:sldMkLst>
        <pc:spChg chg="mod">
          <ac:chgData name="Mica Nicole Nellis" userId="S::mnn49@nau.edu::5f20adf3-492e-4e22-8d59-1b443793dbb5" providerId="AD" clId="Web-{D3609FC6-CE95-4902-B6C2-2A690B246F89}" dt="2023-09-18T06:13:02.203" v="5" actId="20577"/>
          <ac:spMkLst>
            <pc:docMk/>
            <pc:sldMk cId="2915629831" sldId="272"/>
            <ac:spMk id="4" creationId="{A7AD4B69-AAB0-9B95-2EEC-DBFE3324902D}"/>
          </ac:spMkLst>
        </pc:spChg>
      </pc:sldChg>
      <pc:sldChg chg="modSp">
        <pc:chgData name="Mica Nicole Nellis" userId="S::mnn49@nau.edu::5f20adf3-492e-4e22-8d59-1b443793dbb5" providerId="AD" clId="Web-{D3609FC6-CE95-4902-B6C2-2A690B246F89}" dt="2023-09-18T06:13:05.875" v="7" actId="20577"/>
        <pc:sldMkLst>
          <pc:docMk/>
          <pc:sldMk cId="2776489451" sldId="273"/>
        </pc:sldMkLst>
        <pc:spChg chg="mod">
          <ac:chgData name="Mica Nicole Nellis" userId="S::mnn49@nau.edu::5f20adf3-492e-4e22-8d59-1b443793dbb5" providerId="AD" clId="Web-{D3609FC6-CE95-4902-B6C2-2A690B246F89}" dt="2023-09-18T06:13:05.875" v="7" actId="20577"/>
          <ac:spMkLst>
            <pc:docMk/>
            <pc:sldMk cId="2776489451" sldId="273"/>
            <ac:spMk id="4" creationId="{55C1B4A5-2221-D49E-748B-5D53737000D6}"/>
          </ac:spMkLst>
        </pc:spChg>
      </pc:sldChg>
      <pc:sldChg chg="modSp">
        <pc:chgData name="Mica Nicole Nellis" userId="S::mnn49@nau.edu::5f20adf3-492e-4e22-8d59-1b443793dbb5" providerId="AD" clId="Web-{D3609FC6-CE95-4902-B6C2-2A690B246F89}" dt="2023-09-18T06:13:09.501" v="9" actId="20577"/>
        <pc:sldMkLst>
          <pc:docMk/>
          <pc:sldMk cId="2162228732" sldId="274"/>
        </pc:sldMkLst>
        <pc:spChg chg="mod">
          <ac:chgData name="Mica Nicole Nellis" userId="S::mnn49@nau.edu::5f20adf3-492e-4e22-8d59-1b443793dbb5" providerId="AD" clId="Web-{D3609FC6-CE95-4902-B6C2-2A690B246F89}" dt="2023-09-18T06:13:09.501" v="9" actId="20577"/>
          <ac:spMkLst>
            <pc:docMk/>
            <pc:sldMk cId="2162228732" sldId="274"/>
            <ac:spMk id="4" creationId="{37641A0D-9E90-4375-03E3-39F64F7B8C18}"/>
          </ac:spMkLst>
        </pc:spChg>
      </pc:sldChg>
      <pc:sldChg chg="modSp">
        <pc:chgData name="Mica Nicole Nellis" userId="S::mnn49@nau.edu::5f20adf3-492e-4e22-8d59-1b443793dbb5" providerId="AD" clId="Web-{D3609FC6-CE95-4902-B6C2-2A690B246F89}" dt="2023-09-18T06:12:58.234" v="3" actId="20577"/>
        <pc:sldMkLst>
          <pc:docMk/>
          <pc:sldMk cId="3093531844" sldId="275"/>
        </pc:sldMkLst>
        <pc:spChg chg="mod">
          <ac:chgData name="Mica Nicole Nellis" userId="S::mnn49@nau.edu::5f20adf3-492e-4e22-8d59-1b443793dbb5" providerId="AD" clId="Web-{D3609FC6-CE95-4902-B6C2-2A690B246F89}" dt="2023-09-18T06:12:58.234" v="3" actId="20577"/>
          <ac:spMkLst>
            <pc:docMk/>
            <pc:sldMk cId="3093531844" sldId="275"/>
            <ac:spMk id="3" creationId="{A09AB878-671E-4E44-3980-BCD7C8B396BF}"/>
          </ac:spMkLst>
        </pc:spChg>
      </pc:sldChg>
      <pc:sldChg chg="modSp">
        <pc:chgData name="Mica Nicole Nellis" userId="S::mnn49@nau.edu::5f20adf3-492e-4e22-8d59-1b443793dbb5" providerId="AD" clId="Web-{D3609FC6-CE95-4902-B6C2-2A690B246F89}" dt="2023-09-18T06:43:20.934" v="799" actId="20577"/>
        <pc:sldMkLst>
          <pc:docMk/>
          <pc:sldMk cId="3804218782" sldId="276"/>
        </pc:sldMkLst>
        <pc:spChg chg="mod">
          <ac:chgData name="Mica Nicole Nellis" userId="S::mnn49@nau.edu::5f20adf3-492e-4e22-8d59-1b443793dbb5" providerId="AD" clId="Web-{D3609FC6-CE95-4902-B6C2-2A690B246F89}" dt="2023-09-18T06:43:20.934" v="799" actId="20577"/>
          <ac:spMkLst>
            <pc:docMk/>
            <pc:sldMk cId="3804218782" sldId="276"/>
            <ac:spMk id="3" creationId="{59636911-F8AB-8F81-1E05-D30322E09ADB}"/>
          </ac:spMkLst>
        </pc:spChg>
      </pc:sldChg>
      <pc:sldChg chg="modSp">
        <pc:chgData name="Mica Nicole Nellis" userId="S::mnn49@nau.edu::5f20adf3-492e-4e22-8d59-1b443793dbb5" providerId="AD" clId="Web-{D3609FC6-CE95-4902-B6C2-2A690B246F89}" dt="2023-09-18T07:13:20.710" v="1778" actId="20577"/>
        <pc:sldMkLst>
          <pc:docMk/>
          <pc:sldMk cId="1524028602" sldId="279"/>
        </pc:sldMkLst>
        <pc:spChg chg="mod">
          <ac:chgData name="Mica Nicole Nellis" userId="S::mnn49@nau.edu::5f20adf3-492e-4e22-8d59-1b443793dbb5" providerId="AD" clId="Web-{D3609FC6-CE95-4902-B6C2-2A690B246F89}" dt="2023-09-18T07:13:20.710" v="1778" actId="20577"/>
          <ac:spMkLst>
            <pc:docMk/>
            <pc:sldMk cId="1524028602" sldId="279"/>
            <ac:spMk id="3" creationId="{59636911-F8AB-8F81-1E05-D30322E09ADB}"/>
          </ac:spMkLst>
        </pc:spChg>
      </pc:sldChg>
    </pc:docChg>
  </pc:docChgLst>
  <pc:docChgLst>
    <pc:chgData name="Russel Thomas Stringham" userId="S::rts97@nau.edu::08e9cd47-1db5-4ee4-ae24-d30a6709bd9e" providerId="AD" clId="Web-{AB52E6F5-8A32-423B-BFA6-5A4574550462}"/>
    <pc:docChg chg="modSld">
      <pc:chgData name="Russel Thomas Stringham" userId="S::rts97@nau.edu::08e9cd47-1db5-4ee4-ae24-d30a6709bd9e" providerId="AD" clId="Web-{AB52E6F5-8A32-423B-BFA6-5A4574550462}" dt="2023-09-19T20:40:44.940" v="98" actId="20577"/>
      <pc:docMkLst>
        <pc:docMk/>
      </pc:docMkLst>
      <pc:sldChg chg="modSp">
        <pc:chgData name="Russel Thomas Stringham" userId="S::rts97@nau.edu::08e9cd47-1db5-4ee4-ae24-d30a6709bd9e" providerId="AD" clId="Web-{AB52E6F5-8A32-423B-BFA6-5A4574550462}" dt="2023-09-19T20:40:44.940" v="98" actId="20577"/>
        <pc:sldMkLst>
          <pc:docMk/>
          <pc:sldMk cId="4216382152" sldId="266"/>
        </pc:sldMkLst>
        <pc:spChg chg="mod">
          <ac:chgData name="Russel Thomas Stringham" userId="S::rts97@nau.edu::08e9cd47-1db5-4ee4-ae24-d30a6709bd9e" providerId="AD" clId="Web-{AB52E6F5-8A32-423B-BFA6-5A4574550462}" dt="2023-09-19T20:38:42.296" v="26" actId="1076"/>
          <ac:spMkLst>
            <pc:docMk/>
            <pc:sldMk cId="4216382152" sldId="266"/>
            <ac:spMk id="2" creationId="{88D950C7-84B9-F464-26AF-046918A43632}"/>
          </ac:spMkLst>
        </pc:spChg>
        <pc:spChg chg="mod">
          <ac:chgData name="Russel Thomas Stringham" userId="S::rts97@nau.edu::08e9cd47-1db5-4ee4-ae24-d30a6709bd9e" providerId="AD" clId="Web-{AB52E6F5-8A32-423B-BFA6-5A4574550462}" dt="2023-09-19T20:40:44.940" v="98" actId="20577"/>
          <ac:spMkLst>
            <pc:docMk/>
            <pc:sldMk cId="4216382152" sldId="266"/>
            <ac:spMk id="3" creationId="{59636911-F8AB-8F81-1E05-D30322E09ADB}"/>
          </ac:spMkLst>
        </pc:spChg>
      </pc:sldChg>
      <pc:sldChg chg="modSp">
        <pc:chgData name="Russel Thomas Stringham" userId="S::rts97@nau.edu::08e9cd47-1db5-4ee4-ae24-d30a6709bd9e" providerId="AD" clId="Web-{AB52E6F5-8A32-423B-BFA6-5A4574550462}" dt="2023-09-19T20:37:19.980" v="15" actId="20577"/>
        <pc:sldMkLst>
          <pc:docMk/>
          <pc:sldMk cId="3804218782" sldId="276"/>
        </pc:sldMkLst>
        <pc:spChg chg="mod">
          <ac:chgData name="Russel Thomas Stringham" userId="S::rts97@nau.edu::08e9cd47-1db5-4ee4-ae24-d30a6709bd9e" providerId="AD" clId="Web-{AB52E6F5-8A32-423B-BFA6-5A4574550462}" dt="2023-09-19T20:35:39.196" v="0" actId="1076"/>
          <ac:spMkLst>
            <pc:docMk/>
            <pc:sldMk cId="3804218782" sldId="276"/>
            <ac:spMk id="2" creationId="{88D950C7-84B9-F464-26AF-046918A43632}"/>
          </ac:spMkLst>
        </pc:spChg>
        <pc:spChg chg="mod">
          <ac:chgData name="Russel Thomas Stringham" userId="S::rts97@nau.edu::08e9cd47-1db5-4ee4-ae24-d30a6709bd9e" providerId="AD" clId="Web-{AB52E6F5-8A32-423B-BFA6-5A4574550462}" dt="2023-09-19T20:37:19.980" v="15" actId="20577"/>
          <ac:spMkLst>
            <pc:docMk/>
            <pc:sldMk cId="3804218782" sldId="276"/>
            <ac:spMk id="3" creationId="{59636911-F8AB-8F81-1E05-D30322E09ADB}"/>
          </ac:spMkLst>
        </pc:spChg>
      </pc:sldChg>
    </pc:docChg>
  </pc:docChgLst>
  <pc:docChgLst>
    <pc:chgData name="Brandon Alexander Knutson" userId="S::bak325@nau.edu::28952e65-da15-49e9-bac9-bbf66cc61a37" providerId="AD" clId="Web-{D8E2CE9A-69C5-4649-8318-8EF5ECB237AA}"/>
    <pc:docChg chg="modSld">
      <pc:chgData name="Brandon Alexander Knutson" userId="S::bak325@nau.edu::28952e65-da15-49e9-bac9-bbf66cc61a37" providerId="AD" clId="Web-{D8E2CE9A-69C5-4649-8318-8EF5ECB237AA}" dt="2023-09-19T16:57:11.355" v="314" actId="20577"/>
      <pc:docMkLst>
        <pc:docMk/>
      </pc:docMkLst>
      <pc:sldChg chg="addSp modSp">
        <pc:chgData name="Brandon Alexander Knutson" userId="S::bak325@nau.edu::28952e65-da15-49e9-bac9-bbf66cc61a37" providerId="AD" clId="Web-{D8E2CE9A-69C5-4649-8318-8EF5ECB237AA}" dt="2023-09-19T16:00:16.460" v="183" actId="14100"/>
        <pc:sldMkLst>
          <pc:docMk/>
          <pc:sldMk cId="3160186498" sldId="260"/>
        </pc:sldMkLst>
        <pc:spChg chg="mod">
          <ac:chgData name="Brandon Alexander Knutson" userId="S::bak325@nau.edu::28952e65-da15-49e9-bac9-bbf66cc61a37" providerId="AD" clId="Web-{D8E2CE9A-69C5-4649-8318-8EF5ECB237AA}" dt="2023-09-19T16:00:16.460" v="183" actId="14100"/>
          <ac:spMkLst>
            <pc:docMk/>
            <pc:sldMk cId="3160186498" sldId="260"/>
            <ac:spMk id="2" creationId="{F72895DE-33DD-48D2-2D61-D5023FFC6446}"/>
          </ac:spMkLst>
        </pc:spChg>
        <pc:spChg chg="add mod">
          <ac:chgData name="Brandon Alexander Knutson" userId="S::bak325@nau.edu::28952e65-da15-49e9-bac9-bbf66cc61a37" providerId="AD" clId="Web-{D8E2CE9A-69C5-4649-8318-8EF5ECB237AA}" dt="2023-09-19T15:57:10.275" v="136" actId="20577"/>
          <ac:spMkLst>
            <pc:docMk/>
            <pc:sldMk cId="3160186498" sldId="260"/>
            <ac:spMk id="3" creationId="{117AE45D-91D9-2744-1CDE-86184B0C1CBB}"/>
          </ac:spMkLst>
        </pc:spChg>
        <pc:picChg chg="mod">
          <ac:chgData name="Brandon Alexander Knutson" userId="S::bak325@nau.edu::28952e65-da15-49e9-bac9-bbf66cc61a37" providerId="AD" clId="Web-{D8E2CE9A-69C5-4649-8318-8EF5ECB237AA}" dt="2023-09-19T15:57:25.214" v="138" actId="1076"/>
          <ac:picMkLst>
            <pc:docMk/>
            <pc:sldMk cId="3160186498" sldId="260"/>
            <ac:picMk id="6" creationId="{F8DDF6C5-D110-087B-6B5B-65A14B484B2B}"/>
          </ac:picMkLst>
        </pc:picChg>
        <pc:picChg chg="mod">
          <ac:chgData name="Brandon Alexander Knutson" userId="S::bak325@nau.edu::28952e65-da15-49e9-bac9-bbf66cc61a37" providerId="AD" clId="Web-{D8E2CE9A-69C5-4649-8318-8EF5ECB237AA}" dt="2023-09-19T15:57:28.933" v="139" actId="1076"/>
          <ac:picMkLst>
            <pc:docMk/>
            <pc:sldMk cId="3160186498" sldId="260"/>
            <ac:picMk id="10" creationId="{7A8191DB-ADB5-D443-C54E-7464A1A12CF4}"/>
          </ac:picMkLst>
        </pc:picChg>
      </pc:sldChg>
      <pc:sldChg chg="addSp delSp modSp">
        <pc:chgData name="Brandon Alexander Knutson" userId="S::bak325@nau.edu::28952e65-da15-49e9-bac9-bbf66cc61a37" providerId="AD" clId="Web-{D8E2CE9A-69C5-4649-8318-8EF5ECB237AA}" dt="2023-09-19T16:57:11.355" v="314" actId="20577"/>
        <pc:sldMkLst>
          <pc:docMk/>
          <pc:sldMk cId="2385467604" sldId="263"/>
        </pc:sldMkLst>
        <pc:spChg chg="mod">
          <ac:chgData name="Brandon Alexander Knutson" userId="S::bak325@nau.edu::28952e65-da15-49e9-bac9-bbf66cc61a37" providerId="AD" clId="Web-{D8E2CE9A-69C5-4649-8318-8EF5ECB237AA}" dt="2023-09-19T16:57:11.355" v="314" actId="20577"/>
          <ac:spMkLst>
            <pc:docMk/>
            <pc:sldMk cId="2385467604" sldId="263"/>
            <ac:spMk id="2" creationId="{4948F59E-F69B-3A8F-7BE7-99D72A9A3B5B}"/>
          </ac:spMkLst>
        </pc:spChg>
        <pc:spChg chg="mod">
          <ac:chgData name="Brandon Alexander Knutson" userId="S::bak325@nau.edu::28952e65-da15-49e9-bac9-bbf66cc61a37" providerId="AD" clId="Web-{D8E2CE9A-69C5-4649-8318-8EF5ECB237AA}" dt="2023-09-19T15:44:04.564" v="0" actId="20577"/>
          <ac:spMkLst>
            <pc:docMk/>
            <pc:sldMk cId="2385467604" sldId="263"/>
            <ac:spMk id="3" creationId="{DE238637-ED9C-4B21-B8E0-919CFA2EDBC4}"/>
          </ac:spMkLst>
        </pc:spChg>
        <pc:spChg chg="add mod">
          <ac:chgData name="Brandon Alexander Knutson" userId="S::bak325@nau.edu::28952e65-da15-49e9-bac9-bbf66cc61a37" providerId="AD" clId="Web-{D8E2CE9A-69C5-4649-8318-8EF5ECB237AA}" dt="2023-09-19T15:56:11.427" v="129" actId="20577"/>
          <ac:spMkLst>
            <pc:docMk/>
            <pc:sldMk cId="2385467604" sldId="263"/>
            <ac:spMk id="10" creationId="{58971024-D3BA-4B86-99A6-393A34A6C988}"/>
          </ac:spMkLst>
        </pc:spChg>
        <pc:picChg chg="del mod">
          <ac:chgData name="Brandon Alexander Knutson" userId="S::bak325@nau.edu::28952e65-da15-49e9-bac9-bbf66cc61a37" providerId="AD" clId="Web-{D8E2CE9A-69C5-4649-8318-8EF5ECB237AA}" dt="2023-09-19T15:45:45.680" v="24"/>
          <ac:picMkLst>
            <pc:docMk/>
            <pc:sldMk cId="2385467604" sldId="263"/>
            <ac:picMk id="4" creationId="{FAA6265F-4617-07C1-A32C-D70C1ACA9A04}"/>
          </ac:picMkLst>
        </pc:picChg>
        <pc:picChg chg="mod">
          <ac:chgData name="Brandon Alexander Knutson" userId="S::bak325@nau.edu::28952e65-da15-49e9-bac9-bbf66cc61a37" providerId="AD" clId="Web-{D8E2CE9A-69C5-4649-8318-8EF5ECB237AA}" dt="2023-09-19T15:46:36.168" v="36" actId="14100"/>
          <ac:picMkLst>
            <pc:docMk/>
            <pc:sldMk cId="2385467604" sldId="263"/>
            <ac:picMk id="5" creationId="{AB545968-B67C-B882-0FF1-5BBA688BE9DA}"/>
          </ac:picMkLst>
        </pc:picChg>
        <pc:picChg chg="mod">
          <ac:chgData name="Brandon Alexander Knutson" userId="S::bak325@nau.edu::28952e65-da15-49e9-bac9-bbf66cc61a37" providerId="AD" clId="Web-{D8E2CE9A-69C5-4649-8318-8EF5ECB237AA}" dt="2023-09-19T15:46:29.402" v="34" actId="14100"/>
          <ac:picMkLst>
            <pc:docMk/>
            <pc:sldMk cId="2385467604" sldId="263"/>
            <ac:picMk id="6" creationId="{478A816B-4212-58E2-7B1E-EB8E57A7915B}"/>
          </ac:picMkLst>
        </pc:picChg>
        <pc:picChg chg="del mod">
          <ac:chgData name="Brandon Alexander Knutson" userId="S::bak325@nau.edu::28952e65-da15-49e9-bac9-bbf66cc61a37" providerId="AD" clId="Web-{D8E2CE9A-69C5-4649-8318-8EF5ECB237AA}" dt="2023-09-19T15:45:43.868" v="23"/>
          <ac:picMkLst>
            <pc:docMk/>
            <pc:sldMk cId="2385467604" sldId="263"/>
            <ac:picMk id="7" creationId="{AB1CF3E3-D2B6-2AB4-22D7-BC2E82977167}"/>
          </ac:picMkLst>
        </pc:picChg>
        <pc:picChg chg="mod">
          <ac:chgData name="Brandon Alexander Knutson" userId="S::bak325@nau.edu::28952e65-da15-49e9-bac9-bbf66cc61a37" providerId="AD" clId="Web-{D8E2CE9A-69C5-4649-8318-8EF5ECB237AA}" dt="2023-09-19T15:46:13.557" v="30"/>
          <ac:picMkLst>
            <pc:docMk/>
            <pc:sldMk cId="2385467604" sldId="263"/>
            <ac:picMk id="8" creationId="{DDC04731-4FF4-C125-13AE-600A10AEE2BE}"/>
          </ac:picMkLst>
        </pc:picChg>
        <pc:picChg chg="del mod">
          <ac:chgData name="Brandon Alexander Knutson" userId="S::bak325@nau.edu::28952e65-da15-49e9-bac9-bbf66cc61a37" providerId="AD" clId="Web-{D8E2CE9A-69C5-4649-8318-8EF5ECB237AA}" dt="2023-09-19T15:45:04.459" v="14"/>
          <ac:picMkLst>
            <pc:docMk/>
            <pc:sldMk cId="2385467604" sldId="263"/>
            <ac:picMk id="9" creationId="{E6C00A98-AFFB-5D4B-F31A-3193F26891F2}"/>
          </ac:picMkLst>
        </pc:picChg>
      </pc:sldChg>
      <pc:sldChg chg="addSp modSp">
        <pc:chgData name="Brandon Alexander Knutson" userId="S::bak325@nau.edu::28952e65-da15-49e9-bac9-bbf66cc61a37" providerId="AD" clId="Web-{D8E2CE9A-69C5-4649-8318-8EF5ECB237AA}" dt="2023-09-19T16:56:46.072" v="278" actId="20577"/>
        <pc:sldMkLst>
          <pc:docMk/>
          <pc:sldMk cId="1033134471" sldId="264"/>
        </pc:sldMkLst>
        <pc:spChg chg="mod">
          <ac:chgData name="Brandon Alexander Knutson" userId="S::bak325@nau.edu::28952e65-da15-49e9-bac9-bbf66cc61a37" providerId="AD" clId="Web-{D8E2CE9A-69C5-4649-8318-8EF5ECB237AA}" dt="2023-09-19T16:56:46.072" v="278" actId="20577"/>
          <ac:spMkLst>
            <pc:docMk/>
            <pc:sldMk cId="1033134471" sldId="264"/>
            <ac:spMk id="2" creationId="{9E0C7E25-7EB2-BF90-A6A5-2F495037B710}"/>
          </ac:spMkLst>
        </pc:spChg>
        <pc:spChg chg="mod">
          <ac:chgData name="Brandon Alexander Knutson" userId="S::bak325@nau.edu::28952e65-da15-49e9-bac9-bbf66cc61a37" providerId="AD" clId="Web-{D8E2CE9A-69C5-4649-8318-8EF5ECB237AA}" dt="2023-09-19T16:06:26.095" v="249" actId="20577"/>
          <ac:spMkLst>
            <pc:docMk/>
            <pc:sldMk cId="1033134471" sldId="264"/>
            <ac:spMk id="3" creationId="{1FEEB084-6196-3081-7684-0422AED35268}"/>
          </ac:spMkLst>
        </pc:spChg>
        <pc:spChg chg="add mod">
          <ac:chgData name="Brandon Alexander Knutson" userId="S::bak325@nau.edu::28952e65-da15-49e9-bac9-bbf66cc61a37" providerId="AD" clId="Web-{D8E2CE9A-69C5-4649-8318-8EF5ECB237AA}" dt="2023-09-19T15:53:41.135" v="107" actId="20577"/>
          <ac:spMkLst>
            <pc:docMk/>
            <pc:sldMk cId="1033134471" sldId="264"/>
            <ac:spMk id="8" creationId="{38EDC5E4-9060-424C-76C2-00932039C51A}"/>
          </ac:spMkLst>
        </pc:spChg>
        <pc:picChg chg="mod">
          <ac:chgData name="Brandon Alexander Knutson" userId="S::bak325@nau.edu::28952e65-da15-49e9-bac9-bbf66cc61a37" providerId="AD" clId="Web-{D8E2CE9A-69C5-4649-8318-8EF5ECB237AA}" dt="2023-09-19T15:47:47.408" v="53"/>
          <ac:picMkLst>
            <pc:docMk/>
            <pc:sldMk cId="1033134471" sldId="264"/>
            <ac:picMk id="4" creationId="{6FD95DAC-7257-B03E-31AC-1A7D868D8D93}"/>
          </ac:picMkLst>
        </pc:picChg>
        <pc:picChg chg="mod">
          <ac:chgData name="Brandon Alexander Knutson" userId="S::bak325@nau.edu::28952e65-da15-49e9-bac9-bbf66cc61a37" providerId="AD" clId="Web-{D8E2CE9A-69C5-4649-8318-8EF5ECB237AA}" dt="2023-09-19T15:48:06.768" v="59"/>
          <ac:picMkLst>
            <pc:docMk/>
            <pc:sldMk cId="1033134471" sldId="264"/>
            <ac:picMk id="5" creationId="{B58E2192-85E6-02FE-509E-69D4FE95548F}"/>
          </ac:picMkLst>
        </pc:picChg>
        <pc:picChg chg="mod">
          <ac:chgData name="Brandon Alexander Knutson" userId="S::bak325@nau.edu::28952e65-da15-49e9-bac9-bbf66cc61a37" providerId="AD" clId="Web-{D8E2CE9A-69C5-4649-8318-8EF5ECB237AA}" dt="2023-09-19T15:47:54.846" v="56"/>
          <ac:picMkLst>
            <pc:docMk/>
            <pc:sldMk cId="1033134471" sldId="264"/>
            <ac:picMk id="6" creationId="{AE7F0602-A3CF-132E-42E0-C114BF593AB0}"/>
          </ac:picMkLst>
        </pc:picChg>
        <pc:picChg chg="mod">
          <ac:chgData name="Brandon Alexander Knutson" userId="S::bak325@nau.edu::28952e65-da15-49e9-bac9-bbf66cc61a37" providerId="AD" clId="Web-{D8E2CE9A-69C5-4649-8318-8EF5ECB237AA}" dt="2023-09-19T15:47:58.596" v="57"/>
          <ac:picMkLst>
            <pc:docMk/>
            <pc:sldMk cId="1033134471" sldId="264"/>
            <ac:picMk id="7" creationId="{D2C1A75D-9189-F781-2D54-2A2DD750001B}"/>
          </ac:picMkLst>
        </pc:picChg>
      </pc:sldChg>
      <pc:sldChg chg="modSp">
        <pc:chgData name="Brandon Alexander Knutson" userId="S::bak325@nau.edu::28952e65-da15-49e9-bac9-bbf66cc61a37" providerId="AD" clId="Web-{D8E2CE9A-69C5-4649-8318-8EF5ECB237AA}" dt="2023-09-19T15:51:02.593" v="100" actId="20577"/>
        <pc:sldMkLst>
          <pc:docMk/>
          <pc:sldMk cId="2915629831" sldId="272"/>
        </pc:sldMkLst>
        <pc:spChg chg="mod">
          <ac:chgData name="Brandon Alexander Knutson" userId="S::bak325@nau.edu::28952e65-da15-49e9-bac9-bbf66cc61a37" providerId="AD" clId="Web-{D8E2CE9A-69C5-4649-8318-8EF5ECB237AA}" dt="2023-09-19T15:51:02.593" v="100" actId="20577"/>
          <ac:spMkLst>
            <pc:docMk/>
            <pc:sldMk cId="2915629831" sldId="272"/>
            <ac:spMk id="3" creationId="{C261C5DD-4767-F21C-ED07-34E5F491AB9C}"/>
          </ac:spMkLst>
        </pc:spChg>
      </pc:sldChg>
      <pc:sldChg chg="modSp">
        <pc:chgData name="Brandon Alexander Knutson" userId="S::bak325@nau.edu::28952e65-da15-49e9-bac9-bbf66cc61a37" providerId="AD" clId="Web-{D8E2CE9A-69C5-4649-8318-8EF5ECB237AA}" dt="2023-09-19T15:50:48.655" v="95" actId="20577"/>
        <pc:sldMkLst>
          <pc:docMk/>
          <pc:sldMk cId="2776489451" sldId="273"/>
        </pc:sldMkLst>
        <pc:spChg chg="mod">
          <ac:chgData name="Brandon Alexander Knutson" userId="S::bak325@nau.edu::28952e65-da15-49e9-bac9-bbf66cc61a37" providerId="AD" clId="Web-{D8E2CE9A-69C5-4649-8318-8EF5ECB237AA}" dt="2023-09-19T15:50:48.655" v="95" actId="20577"/>
          <ac:spMkLst>
            <pc:docMk/>
            <pc:sldMk cId="2776489451" sldId="273"/>
            <ac:spMk id="3" creationId="{F8892EA8-357C-D9C7-0F6B-1A3FB874288C}"/>
          </ac:spMkLst>
        </pc:spChg>
      </pc:sldChg>
      <pc:sldChg chg="modSp">
        <pc:chgData name="Brandon Alexander Knutson" userId="S::bak325@nau.edu::28952e65-da15-49e9-bac9-bbf66cc61a37" providerId="AD" clId="Web-{D8E2CE9A-69C5-4649-8318-8EF5ECB237AA}" dt="2023-09-19T15:50:30.356" v="89" actId="20577"/>
        <pc:sldMkLst>
          <pc:docMk/>
          <pc:sldMk cId="2162228732" sldId="274"/>
        </pc:sldMkLst>
        <pc:spChg chg="mod">
          <ac:chgData name="Brandon Alexander Knutson" userId="S::bak325@nau.edu::28952e65-da15-49e9-bac9-bbf66cc61a37" providerId="AD" clId="Web-{D8E2CE9A-69C5-4649-8318-8EF5ECB237AA}" dt="2023-09-19T15:50:30.356" v="89" actId="20577"/>
          <ac:spMkLst>
            <pc:docMk/>
            <pc:sldMk cId="2162228732" sldId="274"/>
            <ac:spMk id="3" creationId="{58CA07A6-6B3E-FDE8-C3C0-CBB611073254}"/>
          </ac:spMkLst>
        </pc:spChg>
      </pc:sldChg>
    </pc:docChg>
  </pc:docChgLst>
  <pc:docChgLst>
    <pc:chgData name="Russel Thomas Stringham" userId="S::rts97@nau.edu::08e9cd47-1db5-4ee4-ae24-d30a6709bd9e" providerId="AD" clId="Web-{6FDB76C1-9C91-476A-AAF5-0E131D81939E}"/>
    <pc:docChg chg="modSld">
      <pc:chgData name="Russel Thomas Stringham" userId="S::rts97@nau.edu::08e9cd47-1db5-4ee4-ae24-d30a6709bd9e" providerId="AD" clId="Web-{6FDB76C1-9C91-476A-AAF5-0E131D81939E}" dt="2023-09-13T00:48:53.910" v="9" actId="20577"/>
      <pc:docMkLst>
        <pc:docMk/>
      </pc:docMkLst>
      <pc:sldChg chg="modSp">
        <pc:chgData name="Russel Thomas Stringham" userId="S::rts97@nau.edu::08e9cd47-1db5-4ee4-ae24-d30a6709bd9e" providerId="AD" clId="Web-{6FDB76C1-9C91-476A-AAF5-0E131D81939E}" dt="2023-09-13T00:48:53.910" v="9" actId="20577"/>
        <pc:sldMkLst>
          <pc:docMk/>
          <pc:sldMk cId="2013587682" sldId="258"/>
        </pc:sldMkLst>
        <pc:spChg chg="mod">
          <ac:chgData name="Russel Thomas Stringham" userId="S::rts97@nau.edu::08e9cd47-1db5-4ee4-ae24-d30a6709bd9e" providerId="AD" clId="Web-{6FDB76C1-9C91-476A-AAF5-0E131D81939E}" dt="2023-09-13T00:48:53.910" v="9" actId="20577"/>
          <ac:spMkLst>
            <pc:docMk/>
            <pc:sldMk cId="2013587682" sldId="258"/>
            <ac:spMk id="2" creationId="{87E6F404-5944-F5E9-5850-57DBFF87E81C}"/>
          </ac:spMkLst>
        </pc:spChg>
      </pc:sldChg>
    </pc:docChg>
  </pc:docChgLst>
  <pc:docChgLst>
    <pc:chgData name="Russel Thomas Stringham" userId="S::rts97@nau.edu::08e9cd47-1db5-4ee4-ae24-d30a6709bd9e" providerId="AD" clId="Web-{6D72C003-60CC-4968-A0B6-BC41C02CD85D}"/>
    <pc:docChg chg="modSld">
      <pc:chgData name="Russel Thomas Stringham" userId="S::rts97@nau.edu::08e9cd47-1db5-4ee4-ae24-d30a6709bd9e" providerId="AD" clId="Web-{6D72C003-60CC-4968-A0B6-BC41C02CD85D}" dt="2023-09-20T00:08:46.959" v="0" actId="20577"/>
      <pc:docMkLst>
        <pc:docMk/>
      </pc:docMkLst>
      <pc:sldChg chg="modSp">
        <pc:chgData name="Russel Thomas Stringham" userId="S::rts97@nau.edu::08e9cd47-1db5-4ee4-ae24-d30a6709bd9e" providerId="AD" clId="Web-{6D72C003-60CC-4968-A0B6-BC41C02CD85D}" dt="2023-09-20T00:08:46.959" v="0" actId="20577"/>
        <pc:sldMkLst>
          <pc:docMk/>
          <pc:sldMk cId="13541937" sldId="277"/>
        </pc:sldMkLst>
        <pc:spChg chg="mod">
          <ac:chgData name="Russel Thomas Stringham" userId="S::rts97@nau.edu::08e9cd47-1db5-4ee4-ae24-d30a6709bd9e" providerId="AD" clId="Web-{6D72C003-60CC-4968-A0B6-BC41C02CD85D}" dt="2023-09-20T00:08:46.959" v="0" actId="20577"/>
          <ac:spMkLst>
            <pc:docMk/>
            <pc:sldMk cId="13541937" sldId="277"/>
            <ac:spMk id="3" creationId="{59636911-F8AB-8F81-1E05-D30322E09ADB}"/>
          </ac:spMkLst>
        </pc:spChg>
      </pc:sldChg>
    </pc:docChg>
  </pc:docChgLst>
  <pc:docChgLst>
    <pc:chgData name="Russel Thomas Stringham" userId="S::rts97@nau.edu::08e9cd47-1db5-4ee4-ae24-d30a6709bd9e" providerId="AD" clId="Web-{6DA667EF-5F83-4DBE-86BB-976ADA2D9A81}"/>
    <pc:docChg chg="modSld addMainMaster delMainMaster">
      <pc:chgData name="Russel Thomas Stringham" userId="S::rts97@nau.edu::08e9cd47-1db5-4ee4-ae24-d30a6709bd9e" providerId="AD" clId="Web-{6DA667EF-5F83-4DBE-86BB-976ADA2D9A81}" dt="2023-09-18T01:23:56.044" v="325" actId="1076"/>
      <pc:docMkLst>
        <pc:docMk/>
      </pc:docMkLst>
      <pc:sldChg chg="addSp delSp modSp mod modClrScheme delDesignElem chgLayout">
        <pc:chgData name="Russel Thomas Stringham" userId="S::rts97@nau.edu::08e9cd47-1db5-4ee4-ae24-d30a6709bd9e" providerId="AD" clId="Web-{6DA667EF-5F83-4DBE-86BB-976ADA2D9A81}" dt="2023-09-18T01:23:21.257" v="321"/>
        <pc:sldMkLst>
          <pc:docMk/>
          <pc:sldMk cId="109857222" sldId="256"/>
        </pc:sldMkLst>
        <pc:spChg chg="mod ord">
          <ac:chgData name="Russel Thomas Stringham" userId="S::rts97@nau.edu::08e9cd47-1db5-4ee4-ae24-d30a6709bd9e" providerId="AD" clId="Web-{6DA667EF-5F83-4DBE-86BB-976ADA2D9A81}" dt="2023-09-18T01:23:21.257" v="321"/>
          <ac:spMkLst>
            <pc:docMk/>
            <pc:sldMk cId="109857222" sldId="256"/>
            <ac:spMk id="2" creationId="{00000000-0000-0000-0000-000000000000}"/>
          </ac:spMkLst>
        </pc:spChg>
        <pc:spChg chg="mod ord">
          <ac:chgData name="Russel Thomas Stringham" userId="S::rts97@nau.edu::08e9cd47-1db5-4ee4-ae24-d30a6709bd9e" providerId="AD" clId="Web-{6DA667EF-5F83-4DBE-86BB-976ADA2D9A81}" dt="2023-09-18T01:23:21.257" v="321"/>
          <ac:spMkLst>
            <pc:docMk/>
            <pc:sldMk cId="109857222" sldId="256"/>
            <ac:spMk id="3" creationId="{00000000-0000-0000-0000-000000000000}"/>
          </ac:spMkLst>
        </pc:spChg>
        <pc:spChg chg="add del">
          <ac:chgData name="Russel Thomas Stringham" userId="S::rts97@nau.edu::08e9cd47-1db5-4ee4-ae24-d30a6709bd9e" providerId="AD" clId="Web-{6DA667EF-5F83-4DBE-86BB-976ADA2D9A81}" dt="2023-09-18T01:23:21.257" v="321"/>
          <ac:spMkLst>
            <pc:docMk/>
            <pc:sldMk cId="109857222" sldId="256"/>
            <ac:spMk id="15" creationId="{EB0222B5-B739-82A9-5CCC-C5585AE12A69}"/>
          </ac:spMkLst>
        </pc:spChg>
        <pc:spChg chg="add del">
          <ac:chgData name="Russel Thomas Stringham" userId="S::rts97@nau.edu::08e9cd47-1db5-4ee4-ae24-d30a6709bd9e" providerId="AD" clId="Web-{6DA667EF-5F83-4DBE-86BB-976ADA2D9A81}" dt="2023-09-18T01:23:21.257" v="321"/>
          <ac:spMkLst>
            <pc:docMk/>
            <pc:sldMk cId="109857222" sldId="256"/>
            <ac:spMk id="16" creationId="{5BE23E75-E7E9-4D9F-6D25-5512363F8621}"/>
          </ac:spMkLst>
        </pc:spChg>
        <pc:cxnChg chg="add del">
          <ac:chgData name="Russel Thomas Stringham" userId="S::rts97@nau.edu::08e9cd47-1db5-4ee4-ae24-d30a6709bd9e" providerId="AD" clId="Web-{6DA667EF-5F83-4DBE-86BB-976ADA2D9A81}" dt="2023-09-18T01:23:21.257" v="321"/>
          <ac:cxnSpMkLst>
            <pc:docMk/>
            <pc:sldMk cId="109857222" sldId="256"/>
            <ac:cxnSpMk id="14" creationId="{61B115DB-65EB-3FC3-7284-CFDF4ADC60B6}"/>
          </ac:cxnSpMkLst>
        </pc:cxnChg>
      </pc:sldChg>
      <pc:sldChg chg="addSp delSp modSp mod modClrScheme delDesignElem chgLayout">
        <pc:chgData name="Russel Thomas Stringham" userId="S::rts97@nau.edu::08e9cd47-1db5-4ee4-ae24-d30a6709bd9e" providerId="AD" clId="Web-{6DA667EF-5F83-4DBE-86BB-976ADA2D9A81}" dt="2023-09-18T01:23:21.257" v="321"/>
        <pc:sldMkLst>
          <pc:docMk/>
          <pc:sldMk cId="3442980511" sldId="257"/>
        </pc:sldMkLst>
        <pc:spChg chg="mod ord">
          <ac:chgData name="Russel Thomas Stringham" userId="S::rts97@nau.edu::08e9cd47-1db5-4ee4-ae24-d30a6709bd9e" providerId="AD" clId="Web-{6DA667EF-5F83-4DBE-86BB-976ADA2D9A81}" dt="2023-09-18T01:23:21.257" v="321"/>
          <ac:spMkLst>
            <pc:docMk/>
            <pc:sldMk cId="3442980511" sldId="257"/>
            <ac:spMk id="2" creationId="{8615FD1F-CE9C-13FD-D780-302C08A1CE60}"/>
          </ac:spMkLst>
        </pc:spChg>
        <pc:spChg chg="mod ord">
          <ac:chgData name="Russel Thomas Stringham" userId="S::rts97@nau.edu::08e9cd47-1db5-4ee4-ae24-d30a6709bd9e" providerId="AD" clId="Web-{6DA667EF-5F83-4DBE-86BB-976ADA2D9A81}" dt="2023-09-18T01:23:21.257" v="321"/>
          <ac:spMkLst>
            <pc:docMk/>
            <pc:sldMk cId="3442980511" sldId="257"/>
            <ac:spMk id="3" creationId="{AFA1697A-115D-D1A1-9737-DF55B5740625}"/>
          </ac:spMkLst>
        </pc:spChg>
        <pc:spChg chg="add del">
          <ac:chgData name="Russel Thomas Stringham" userId="S::rts97@nau.edu::08e9cd47-1db5-4ee4-ae24-d30a6709bd9e" providerId="AD" clId="Web-{6DA667EF-5F83-4DBE-86BB-976ADA2D9A81}" dt="2023-09-18T01:23:21.257" v="321"/>
          <ac:spMkLst>
            <pc:docMk/>
            <pc:sldMk cId="3442980511" sldId="257"/>
            <ac:spMk id="49" creationId="{2EB492CD-616E-47F8-933B-5E2D952A0593}"/>
          </ac:spMkLst>
        </pc:spChg>
        <pc:spChg chg="add del">
          <ac:chgData name="Russel Thomas Stringham" userId="S::rts97@nau.edu::08e9cd47-1db5-4ee4-ae24-d30a6709bd9e" providerId="AD" clId="Web-{6DA667EF-5F83-4DBE-86BB-976ADA2D9A81}" dt="2023-09-18T01:23:21.257" v="321"/>
          <ac:spMkLst>
            <pc:docMk/>
            <pc:sldMk cId="3442980511" sldId="257"/>
            <ac:spMk id="50" creationId="{59383CF9-23B5-4335-9B21-1791C4CF1C75}"/>
          </ac:spMkLst>
        </pc:spChg>
        <pc:spChg chg="add del">
          <ac:chgData name="Russel Thomas Stringham" userId="S::rts97@nau.edu::08e9cd47-1db5-4ee4-ae24-d30a6709bd9e" providerId="AD" clId="Web-{6DA667EF-5F83-4DBE-86BB-976ADA2D9A81}" dt="2023-09-18T01:23:21.257" v="321"/>
          <ac:spMkLst>
            <pc:docMk/>
            <pc:sldMk cId="3442980511" sldId="257"/>
            <ac:spMk id="51" creationId="{0007FE00-9498-4706-B255-6437B0252C02}"/>
          </ac:spMkLst>
        </pc:spChg>
      </pc:sldChg>
      <pc:sldChg chg="addSp delSp modSp mod modClrScheme chgLayout modNotes">
        <pc:chgData name="Russel Thomas Stringham" userId="S::rts97@nau.edu::08e9cd47-1db5-4ee4-ae24-d30a6709bd9e" providerId="AD" clId="Web-{6DA667EF-5F83-4DBE-86BB-976ADA2D9A81}" dt="2023-09-18T01:23:56.044" v="325" actId="1076"/>
        <pc:sldMkLst>
          <pc:docMk/>
          <pc:sldMk cId="2013587682" sldId="258"/>
        </pc:sldMkLst>
        <pc:spChg chg="mod ord">
          <ac:chgData name="Russel Thomas Stringham" userId="S::rts97@nau.edu::08e9cd47-1db5-4ee4-ae24-d30a6709bd9e" providerId="AD" clId="Web-{6DA667EF-5F83-4DBE-86BB-976ADA2D9A81}" dt="2023-09-18T01:23:21.257" v="321"/>
          <ac:spMkLst>
            <pc:docMk/>
            <pc:sldMk cId="2013587682" sldId="258"/>
            <ac:spMk id="2" creationId="{87E6F404-5944-F5E9-5850-57DBFF87E81C}"/>
          </ac:spMkLst>
        </pc:spChg>
        <pc:spChg chg="mod">
          <ac:chgData name="Russel Thomas Stringham" userId="S::rts97@nau.edu::08e9cd47-1db5-4ee4-ae24-d30a6709bd9e" providerId="AD" clId="Web-{6DA667EF-5F83-4DBE-86BB-976ADA2D9A81}" dt="2023-09-18T01:23:39.778" v="322" actId="20577"/>
          <ac:spMkLst>
            <pc:docMk/>
            <pc:sldMk cId="2013587682" sldId="258"/>
            <ac:spMk id="5" creationId="{4B27C74B-1870-0350-F08D-2EA4C5FA77B6}"/>
          </ac:spMkLst>
        </pc:spChg>
        <pc:spChg chg="add mod">
          <ac:chgData name="Russel Thomas Stringham" userId="S::rts97@nau.edu::08e9cd47-1db5-4ee4-ae24-d30a6709bd9e" providerId="AD" clId="Web-{6DA667EF-5F83-4DBE-86BB-976ADA2D9A81}" dt="2023-09-18T00:35:01.064" v="47" actId="20577"/>
          <ac:spMkLst>
            <pc:docMk/>
            <pc:sldMk cId="2013587682" sldId="258"/>
            <ac:spMk id="7" creationId="{C991F8C0-4906-5B15-B4DC-0483A5E0729D}"/>
          </ac:spMkLst>
        </pc:spChg>
        <pc:spChg chg="add mod">
          <ac:chgData name="Russel Thomas Stringham" userId="S::rts97@nau.edu::08e9cd47-1db5-4ee4-ae24-d30a6709bd9e" providerId="AD" clId="Web-{6DA667EF-5F83-4DBE-86BB-976ADA2D9A81}" dt="2023-09-18T01:23:56.044" v="325" actId="1076"/>
          <ac:spMkLst>
            <pc:docMk/>
            <pc:sldMk cId="2013587682" sldId="258"/>
            <ac:spMk id="8" creationId="{A00BEB92-EE31-9DB2-3642-90D223C384E5}"/>
          </ac:spMkLst>
        </pc:spChg>
        <pc:picChg chg="mod">
          <ac:chgData name="Russel Thomas Stringham" userId="S::rts97@nau.edu::08e9cd47-1db5-4ee4-ae24-d30a6709bd9e" providerId="AD" clId="Web-{6DA667EF-5F83-4DBE-86BB-976ADA2D9A81}" dt="2023-09-18T00:34:13.235" v="7" actId="1076"/>
          <ac:picMkLst>
            <pc:docMk/>
            <pc:sldMk cId="2013587682" sldId="258"/>
            <ac:picMk id="3" creationId="{763247AA-50E9-BB2F-BA70-F103E1B2534B}"/>
          </ac:picMkLst>
        </pc:picChg>
        <pc:picChg chg="add del mod">
          <ac:chgData name="Russel Thomas Stringham" userId="S::rts97@nau.edu::08e9cd47-1db5-4ee4-ae24-d30a6709bd9e" providerId="AD" clId="Web-{6DA667EF-5F83-4DBE-86BB-976ADA2D9A81}" dt="2023-09-18T00:33:17.734" v="1"/>
          <ac:picMkLst>
            <pc:docMk/>
            <pc:sldMk cId="2013587682" sldId="258"/>
            <ac:picMk id="6" creationId="{2F614A58-E35E-C2C2-809F-267B6C4C4616}"/>
          </ac:picMkLst>
        </pc:picChg>
        <pc:picChg chg="add mod">
          <ac:chgData name="Russel Thomas Stringham" userId="S::rts97@nau.edu::08e9cd47-1db5-4ee4-ae24-d30a6709bd9e" providerId="AD" clId="Web-{6DA667EF-5F83-4DBE-86BB-976ADA2D9A81}" dt="2023-09-18T01:23:49.950" v="324" actId="1076"/>
          <ac:picMkLst>
            <pc:docMk/>
            <pc:sldMk cId="2013587682" sldId="258"/>
            <ac:picMk id="6" creationId="{E3211961-D3AF-C76B-26CD-FC5FA4F5AB50}"/>
          </ac:picMkLst>
        </pc:picChg>
      </pc:sldChg>
      <pc:sldChg chg="modSp mod modClrScheme chgLayout">
        <pc:chgData name="Russel Thomas Stringham" userId="S::rts97@nau.edu::08e9cd47-1db5-4ee4-ae24-d30a6709bd9e" providerId="AD" clId="Web-{6DA667EF-5F83-4DBE-86BB-976ADA2D9A81}" dt="2023-09-18T01:23:21.257" v="321"/>
        <pc:sldMkLst>
          <pc:docMk/>
          <pc:sldMk cId="2881006129" sldId="259"/>
        </pc:sldMkLst>
        <pc:spChg chg="mod ord">
          <ac:chgData name="Russel Thomas Stringham" userId="S::rts97@nau.edu::08e9cd47-1db5-4ee4-ae24-d30a6709bd9e" providerId="AD" clId="Web-{6DA667EF-5F83-4DBE-86BB-976ADA2D9A81}" dt="2023-09-18T01:23:21.257" v="321"/>
          <ac:spMkLst>
            <pc:docMk/>
            <pc:sldMk cId="2881006129" sldId="259"/>
            <ac:spMk id="2" creationId="{E669EE75-1180-E03A-A77A-872CC3B14D13}"/>
          </ac:spMkLst>
        </pc:spChg>
        <pc:spChg chg="mod ord">
          <ac:chgData name="Russel Thomas Stringham" userId="S::rts97@nau.edu::08e9cd47-1db5-4ee4-ae24-d30a6709bd9e" providerId="AD" clId="Web-{6DA667EF-5F83-4DBE-86BB-976ADA2D9A81}" dt="2023-09-18T01:23:21.257" v="321"/>
          <ac:spMkLst>
            <pc:docMk/>
            <pc:sldMk cId="2881006129" sldId="259"/>
            <ac:spMk id="3" creationId="{AE7F742F-BE59-3265-5548-9107FB97D797}"/>
          </ac:spMkLst>
        </pc:spChg>
      </pc:sldChg>
      <pc:sldChg chg="modSp mod modClrScheme chgLayout">
        <pc:chgData name="Russel Thomas Stringham" userId="S::rts97@nau.edu::08e9cd47-1db5-4ee4-ae24-d30a6709bd9e" providerId="AD" clId="Web-{6DA667EF-5F83-4DBE-86BB-976ADA2D9A81}" dt="2023-09-18T01:23:21.257" v="321"/>
        <pc:sldMkLst>
          <pc:docMk/>
          <pc:sldMk cId="3160186498" sldId="260"/>
        </pc:sldMkLst>
        <pc:spChg chg="mod ord">
          <ac:chgData name="Russel Thomas Stringham" userId="S::rts97@nau.edu::08e9cd47-1db5-4ee4-ae24-d30a6709bd9e" providerId="AD" clId="Web-{6DA667EF-5F83-4DBE-86BB-976ADA2D9A81}" dt="2023-09-18T01:23:21.257" v="321"/>
          <ac:spMkLst>
            <pc:docMk/>
            <pc:sldMk cId="3160186498" sldId="260"/>
            <ac:spMk id="2" creationId="{F72895DE-33DD-48D2-2D61-D5023FFC6446}"/>
          </ac:spMkLst>
        </pc:spChg>
      </pc:sldChg>
      <pc:sldChg chg="modSp mod modClrScheme chgLayout">
        <pc:chgData name="Russel Thomas Stringham" userId="S::rts97@nau.edu::08e9cd47-1db5-4ee4-ae24-d30a6709bd9e" providerId="AD" clId="Web-{6DA667EF-5F83-4DBE-86BB-976ADA2D9A81}" dt="2023-09-18T01:23:21.257" v="321"/>
        <pc:sldMkLst>
          <pc:docMk/>
          <pc:sldMk cId="877085698" sldId="261"/>
        </pc:sldMkLst>
        <pc:spChg chg="mod ord">
          <ac:chgData name="Russel Thomas Stringham" userId="S::rts97@nau.edu::08e9cd47-1db5-4ee4-ae24-d30a6709bd9e" providerId="AD" clId="Web-{6DA667EF-5F83-4DBE-86BB-976ADA2D9A81}" dt="2023-09-18T01:23:21.257" v="321"/>
          <ac:spMkLst>
            <pc:docMk/>
            <pc:sldMk cId="877085698" sldId="261"/>
            <ac:spMk id="2" creationId="{E00EE3F6-3461-EE29-950A-E146070CFD74}"/>
          </ac:spMkLst>
        </pc:spChg>
        <pc:spChg chg="mod ord">
          <ac:chgData name="Russel Thomas Stringham" userId="S::rts97@nau.edu::08e9cd47-1db5-4ee4-ae24-d30a6709bd9e" providerId="AD" clId="Web-{6DA667EF-5F83-4DBE-86BB-976ADA2D9A81}" dt="2023-09-18T01:23:21.257" v="321"/>
          <ac:spMkLst>
            <pc:docMk/>
            <pc:sldMk cId="877085698" sldId="261"/>
            <ac:spMk id="3" creationId="{B091E4BD-37AD-38B0-3AC1-C7DC4F220CD5}"/>
          </ac:spMkLst>
        </pc:spChg>
      </pc:sldChg>
      <pc:sldChg chg="modSp mod modClrScheme chgLayout">
        <pc:chgData name="Russel Thomas Stringham" userId="S::rts97@nau.edu::08e9cd47-1db5-4ee4-ae24-d30a6709bd9e" providerId="AD" clId="Web-{6DA667EF-5F83-4DBE-86BB-976ADA2D9A81}" dt="2023-09-18T01:23:21.257" v="321"/>
        <pc:sldMkLst>
          <pc:docMk/>
          <pc:sldMk cId="3092398019" sldId="262"/>
        </pc:sldMkLst>
        <pc:spChg chg="mod ord">
          <ac:chgData name="Russel Thomas Stringham" userId="S::rts97@nau.edu::08e9cd47-1db5-4ee4-ae24-d30a6709bd9e" providerId="AD" clId="Web-{6DA667EF-5F83-4DBE-86BB-976ADA2D9A81}" dt="2023-09-18T01:23:21.257" v="321"/>
          <ac:spMkLst>
            <pc:docMk/>
            <pc:sldMk cId="3092398019" sldId="262"/>
            <ac:spMk id="2" creationId="{6F4F6605-5470-8E6A-565E-7DC9707F7B38}"/>
          </ac:spMkLst>
        </pc:spChg>
        <pc:spChg chg="mod ord">
          <ac:chgData name="Russel Thomas Stringham" userId="S::rts97@nau.edu::08e9cd47-1db5-4ee4-ae24-d30a6709bd9e" providerId="AD" clId="Web-{6DA667EF-5F83-4DBE-86BB-976ADA2D9A81}" dt="2023-09-18T01:23:21.257" v="321"/>
          <ac:spMkLst>
            <pc:docMk/>
            <pc:sldMk cId="3092398019" sldId="262"/>
            <ac:spMk id="3" creationId="{CF65E33D-6154-D31E-88E2-63040AB981B4}"/>
          </ac:spMkLst>
        </pc:spChg>
      </pc:sldChg>
      <pc:sldChg chg="addSp delSp modSp mod modClrScheme delDesignElem chgLayout">
        <pc:chgData name="Russel Thomas Stringham" userId="S::rts97@nau.edu::08e9cd47-1db5-4ee4-ae24-d30a6709bd9e" providerId="AD" clId="Web-{6DA667EF-5F83-4DBE-86BB-976ADA2D9A81}" dt="2023-09-18T01:23:21.257" v="321"/>
        <pc:sldMkLst>
          <pc:docMk/>
          <pc:sldMk cId="2385467604" sldId="263"/>
        </pc:sldMkLst>
        <pc:spChg chg="mod ord">
          <ac:chgData name="Russel Thomas Stringham" userId="S::rts97@nau.edu::08e9cd47-1db5-4ee4-ae24-d30a6709bd9e" providerId="AD" clId="Web-{6DA667EF-5F83-4DBE-86BB-976ADA2D9A81}" dt="2023-09-18T01:23:21.257" v="321"/>
          <ac:spMkLst>
            <pc:docMk/>
            <pc:sldMk cId="2385467604" sldId="263"/>
            <ac:spMk id="2" creationId="{4948F59E-F69B-3A8F-7BE7-99D72A9A3B5B}"/>
          </ac:spMkLst>
        </pc:spChg>
        <pc:spChg chg="mod ord">
          <ac:chgData name="Russel Thomas Stringham" userId="S::rts97@nau.edu::08e9cd47-1db5-4ee4-ae24-d30a6709bd9e" providerId="AD" clId="Web-{6DA667EF-5F83-4DBE-86BB-976ADA2D9A81}" dt="2023-09-18T01:23:21.257" v="321"/>
          <ac:spMkLst>
            <pc:docMk/>
            <pc:sldMk cId="2385467604" sldId="263"/>
            <ac:spMk id="3" creationId="{DE238637-ED9C-4B21-B8E0-919CFA2EDBC4}"/>
          </ac:spMkLst>
        </pc:spChg>
        <pc:spChg chg="add del">
          <ac:chgData name="Russel Thomas Stringham" userId="S::rts97@nau.edu::08e9cd47-1db5-4ee4-ae24-d30a6709bd9e" providerId="AD" clId="Web-{6DA667EF-5F83-4DBE-86BB-976ADA2D9A81}" dt="2023-09-18T01:23:21.257" v="321"/>
          <ac:spMkLst>
            <pc:docMk/>
            <pc:sldMk cId="2385467604" sldId="263"/>
            <ac:spMk id="11" creationId="{8DF8AE6E-38CD-4B2A-8E02-F099DD30EF40}"/>
          </ac:spMkLst>
        </pc:spChg>
        <pc:spChg chg="add del">
          <ac:chgData name="Russel Thomas Stringham" userId="S::rts97@nau.edu::08e9cd47-1db5-4ee4-ae24-d30a6709bd9e" providerId="AD" clId="Web-{6DA667EF-5F83-4DBE-86BB-976ADA2D9A81}" dt="2023-09-18T01:23:21.257" v="321"/>
          <ac:spMkLst>
            <pc:docMk/>
            <pc:sldMk cId="2385467604" sldId="263"/>
            <ac:spMk id="12" creationId="{23293907-0F26-4752-BCD0-3AC2C5026383}"/>
          </ac:spMkLst>
        </pc:spChg>
        <pc:spChg chg="add del">
          <ac:chgData name="Russel Thomas Stringham" userId="S::rts97@nau.edu::08e9cd47-1db5-4ee4-ae24-d30a6709bd9e" providerId="AD" clId="Web-{6DA667EF-5F83-4DBE-86BB-976ADA2D9A81}" dt="2023-09-18T01:23:21.257" v="321"/>
          <ac:spMkLst>
            <pc:docMk/>
            <pc:sldMk cId="2385467604" sldId="263"/>
            <ac:spMk id="13" creationId="{1E32D174-F8A9-4FF0-8888-1B4F5E184961}"/>
          </ac:spMkLst>
        </pc:spChg>
        <pc:spChg chg="add del">
          <ac:chgData name="Russel Thomas Stringham" userId="S::rts97@nau.edu::08e9cd47-1db5-4ee4-ae24-d30a6709bd9e" providerId="AD" clId="Web-{6DA667EF-5F83-4DBE-86BB-976ADA2D9A81}" dt="2023-09-18T01:23:21.257" v="321"/>
          <ac:spMkLst>
            <pc:docMk/>
            <pc:sldMk cId="2385467604" sldId="263"/>
            <ac:spMk id="15" creationId="{769201C5-687E-46FB-BA72-23BA40BFEE1E}"/>
          </ac:spMkLst>
        </pc:spChg>
        <pc:spChg chg="add del">
          <ac:chgData name="Russel Thomas Stringham" userId="S::rts97@nau.edu::08e9cd47-1db5-4ee4-ae24-d30a6709bd9e" providerId="AD" clId="Web-{6DA667EF-5F83-4DBE-86BB-976ADA2D9A81}" dt="2023-09-18T01:23:21.257" v="321"/>
          <ac:spMkLst>
            <pc:docMk/>
            <pc:sldMk cId="2385467604" sldId="263"/>
            <ac:spMk id="17" creationId="{339141A8-FDFD-4ABE-A499-72C9669F4BE6}"/>
          </ac:spMkLst>
        </pc:spChg>
        <pc:spChg chg="add del">
          <ac:chgData name="Russel Thomas Stringham" userId="S::rts97@nau.edu::08e9cd47-1db5-4ee4-ae24-d30a6709bd9e" providerId="AD" clId="Web-{6DA667EF-5F83-4DBE-86BB-976ADA2D9A81}" dt="2023-09-18T01:23:21.257" v="321"/>
          <ac:spMkLst>
            <pc:docMk/>
            <pc:sldMk cId="2385467604" sldId="263"/>
            <ac:spMk id="19" creationId="{8A439E11-755A-4258-859D-56A6B6AFCB66}"/>
          </ac:spMkLst>
        </pc:spChg>
        <pc:spChg chg="add del">
          <ac:chgData name="Russel Thomas Stringham" userId="S::rts97@nau.edu::08e9cd47-1db5-4ee4-ae24-d30a6709bd9e" providerId="AD" clId="Web-{6DA667EF-5F83-4DBE-86BB-976ADA2D9A81}" dt="2023-09-18T01:23:21.257" v="321"/>
          <ac:spMkLst>
            <pc:docMk/>
            <pc:sldMk cId="2385467604" sldId="263"/>
            <ac:spMk id="21" creationId="{E916EF49-F958-4F28-A999-F8FA8D09AF86}"/>
          </ac:spMkLst>
        </pc:spChg>
        <pc:spChg chg="add del">
          <ac:chgData name="Russel Thomas Stringham" userId="S::rts97@nau.edu::08e9cd47-1db5-4ee4-ae24-d30a6709bd9e" providerId="AD" clId="Web-{6DA667EF-5F83-4DBE-86BB-976ADA2D9A81}" dt="2023-09-18T01:23:21.257" v="321"/>
          <ac:spMkLst>
            <pc:docMk/>
            <pc:sldMk cId="2385467604" sldId="263"/>
            <ac:spMk id="23" creationId="{A7665D74-DFEA-412C-928C-F090E67084F3}"/>
          </ac:spMkLst>
        </pc:spChg>
        <pc:spChg chg="add del">
          <ac:chgData name="Russel Thomas Stringham" userId="S::rts97@nau.edu::08e9cd47-1db5-4ee4-ae24-d30a6709bd9e" providerId="AD" clId="Web-{6DA667EF-5F83-4DBE-86BB-976ADA2D9A81}" dt="2023-09-18T01:23:21.257" v="321"/>
          <ac:spMkLst>
            <pc:docMk/>
            <pc:sldMk cId="2385467604" sldId="263"/>
            <ac:spMk id="25" creationId="{3E84BD56-679D-4E0C-9C9B-D694ABF07373}"/>
          </ac:spMkLst>
        </pc:spChg>
        <pc:spChg chg="add del">
          <ac:chgData name="Russel Thomas Stringham" userId="S::rts97@nau.edu::08e9cd47-1db5-4ee4-ae24-d30a6709bd9e" providerId="AD" clId="Web-{6DA667EF-5F83-4DBE-86BB-976ADA2D9A81}" dt="2023-09-18T01:23:21.257" v="321"/>
          <ac:spMkLst>
            <pc:docMk/>
            <pc:sldMk cId="2385467604" sldId="263"/>
            <ac:spMk id="27" creationId="{2335FEDF-EF88-4E68-9CF7-5A72EF32AFC2}"/>
          </ac:spMkLst>
        </pc:spChg>
        <pc:spChg chg="add del">
          <ac:chgData name="Russel Thomas Stringham" userId="S::rts97@nau.edu::08e9cd47-1db5-4ee4-ae24-d30a6709bd9e" providerId="AD" clId="Web-{6DA667EF-5F83-4DBE-86BB-976ADA2D9A81}" dt="2023-09-18T01:23:21.257" v="321"/>
          <ac:spMkLst>
            <pc:docMk/>
            <pc:sldMk cId="2385467604" sldId="263"/>
            <ac:spMk id="29" creationId="{837A7BE2-DF08-4ECE-A520-13927DBF4C5E}"/>
          </ac:spMkLst>
        </pc:spChg>
      </pc:sldChg>
      <pc:sldChg chg="addSp delSp modSp mod modClrScheme delDesignElem chgLayout">
        <pc:chgData name="Russel Thomas Stringham" userId="S::rts97@nau.edu::08e9cd47-1db5-4ee4-ae24-d30a6709bd9e" providerId="AD" clId="Web-{6DA667EF-5F83-4DBE-86BB-976ADA2D9A81}" dt="2023-09-18T01:23:21.257" v="321"/>
        <pc:sldMkLst>
          <pc:docMk/>
          <pc:sldMk cId="1033134471" sldId="264"/>
        </pc:sldMkLst>
        <pc:spChg chg="mod ord">
          <ac:chgData name="Russel Thomas Stringham" userId="S::rts97@nau.edu::08e9cd47-1db5-4ee4-ae24-d30a6709bd9e" providerId="AD" clId="Web-{6DA667EF-5F83-4DBE-86BB-976ADA2D9A81}" dt="2023-09-18T01:23:21.257" v="321"/>
          <ac:spMkLst>
            <pc:docMk/>
            <pc:sldMk cId="1033134471" sldId="264"/>
            <ac:spMk id="2" creationId="{9E0C7E25-7EB2-BF90-A6A5-2F495037B710}"/>
          </ac:spMkLst>
        </pc:spChg>
        <pc:spChg chg="mod ord">
          <ac:chgData name="Russel Thomas Stringham" userId="S::rts97@nau.edu::08e9cd47-1db5-4ee4-ae24-d30a6709bd9e" providerId="AD" clId="Web-{6DA667EF-5F83-4DBE-86BB-976ADA2D9A81}" dt="2023-09-18T01:23:21.257" v="321"/>
          <ac:spMkLst>
            <pc:docMk/>
            <pc:sldMk cId="1033134471" sldId="264"/>
            <ac:spMk id="3" creationId="{1FEEB084-6196-3081-7684-0422AED35268}"/>
          </ac:spMkLst>
        </pc:spChg>
        <pc:spChg chg="add del">
          <ac:chgData name="Russel Thomas Stringham" userId="S::rts97@nau.edu::08e9cd47-1db5-4ee4-ae24-d30a6709bd9e" providerId="AD" clId="Web-{6DA667EF-5F83-4DBE-86BB-976ADA2D9A81}" dt="2023-09-18T01:23:21.257" v="321"/>
          <ac:spMkLst>
            <pc:docMk/>
            <pc:sldMk cId="1033134471" sldId="264"/>
            <ac:spMk id="9" creationId="{524E9777-DF7E-45E5-B387-86C306DA64AB}"/>
          </ac:spMkLst>
        </pc:spChg>
        <pc:spChg chg="add del">
          <ac:chgData name="Russel Thomas Stringham" userId="S::rts97@nau.edu::08e9cd47-1db5-4ee4-ae24-d30a6709bd9e" providerId="AD" clId="Web-{6DA667EF-5F83-4DBE-86BB-976ADA2D9A81}" dt="2023-09-18T01:23:21.257" v="321"/>
          <ac:spMkLst>
            <pc:docMk/>
            <pc:sldMk cId="1033134471" sldId="264"/>
            <ac:spMk id="10" creationId="{90464369-70FA-42AF-948F-80664CA7BFE5}"/>
          </ac:spMkLst>
        </pc:spChg>
        <pc:spChg chg="add del">
          <ac:chgData name="Russel Thomas Stringham" userId="S::rts97@nau.edu::08e9cd47-1db5-4ee4-ae24-d30a6709bd9e" providerId="AD" clId="Web-{6DA667EF-5F83-4DBE-86BB-976ADA2D9A81}" dt="2023-09-18T01:23:21.257" v="321"/>
          <ac:spMkLst>
            <pc:docMk/>
            <pc:sldMk cId="1033134471" sldId="264"/>
            <ac:spMk id="11" creationId="{A6604B49-AD5C-4590-B051-06C8222ECD99}"/>
          </ac:spMkLst>
        </pc:spChg>
        <pc:spChg chg="add del">
          <ac:chgData name="Russel Thomas Stringham" userId="S::rts97@nau.edu::08e9cd47-1db5-4ee4-ae24-d30a6709bd9e" providerId="AD" clId="Web-{6DA667EF-5F83-4DBE-86BB-976ADA2D9A81}" dt="2023-09-18T01:23:21.257" v="321"/>
          <ac:spMkLst>
            <pc:docMk/>
            <pc:sldMk cId="1033134471" sldId="264"/>
            <ac:spMk id="13" creationId="{A648176E-454C-437C-B0FC-9B82FCF32B24}"/>
          </ac:spMkLst>
        </pc:spChg>
        <pc:spChg chg="add del">
          <ac:chgData name="Russel Thomas Stringham" userId="S::rts97@nau.edu::08e9cd47-1db5-4ee4-ae24-d30a6709bd9e" providerId="AD" clId="Web-{6DA667EF-5F83-4DBE-86BB-976ADA2D9A81}" dt="2023-09-18T01:23:21.257" v="321"/>
          <ac:spMkLst>
            <pc:docMk/>
            <pc:sldMk cId="1033134471" sldId="264"/>
            <ac:spMk id="15" creationId="{4335D5A6-AB7A-4677-8D44-034515D66C4B}"/>
          </ac:spMkLst>
        </pc:spChg>
      </pc:sldChg>
      <pc:sldChg chg="modSp mod modClrScheme chgLayout">
        <pc:chgData name="Russel Thomas Stringham" userId="S::rts97@nau.edu::08e9cd47-1db5-4ee4-ae24-d30a6709bd9e" providerId="AD" clId="Web-{6DA667EF-5F83-4DBE-86BB-976ADA2D9A81}" dt="2023-09-18T01:23:21.257" v="321"/>
        <pc:sldMkLst>
          <pc:docMk/>
          <pc:sldMk cId="1933189028" sldId="265"/>
        </pc:sldMkLst>
        <pc:spChg chg="mod ord">
          <ac:chgData name="Russel Thomas Stringham" userId="S::rts97@nau.edu::08e9cd47-1db5-4ee4-ae24-d30a6709bd9e" providerId="AD" clId="Web-{6DA667EF-5F83-4DBE-86BB-976ADA2D9A81}" dt="2023-09-18T01:23:21.257" v="321"/>
          <ac:spMkLst>
            <pc:docMk/>
            <pc:sldMk cId="1933189028" sldId="265"/>
            <ac:spMk id="2" creationId="{BEC436EB-6012-DC28-5DD1-451E395014A5}"/>
          </ac:spMkLst>
        </pc:spChg>
        <pc:spChg chg="mod ord">
          <ac:chgData name="Russel Thomas Stringham" userId="S::rts97@nau.edu::08e9cd47-1db5-4ee4-ae24-d30a6709bd9e" providerId="AD" clId="Web-{6DA667EF-5F83-4DBE-86BB-976ADA2D9A81}" dt="2023-09-18T01:23:21.257" v="321"/>
          <ac:spMkLst>
            <pc:docMk/>
            <pc:sldMk cId="1933189028" sldId="265"/>
            <ac:spMk id="3" creationId="{9E65ABA0-68AF-F44F-5B44-167E0F34594D}"/>
          </ac:spMkLst>
        </pc:spChg>
      </pc:sldChg>
      <pc:sldMasterChg chg="add del addSldLayout delSldLayout">
        <pc:chgData name="Russel Thomas Stringham" userId="S::rts97@nau.edu::08e9cd47-1db5-4ee4-ae24-d30a6709bd9e" providerId="AD" clId="Web-{6DA667EF-5F83-4DBE-86BB-976ADA2D9A81}" dt="2023-09-18T01:23:21.257" v="321"/>
        <pc:sldMasterMkLst>
          <pc:docMk/>
          <pc:sldMasterMk cId="3243631015" sldId="2147483684"/>
        </pc:sldMasterMkLst>
        <pc:sldLayoutChg chg="add del">
          <pc:chgData name="Russel Thomas Stringham" userId="S::rts97@nau.edu::08e9cd47-1db5-4ee4-ae24-d30a6709bd9e" providerId="AD" clId="Web-{6DA667EF-5F83-4DBE-86BB-976ADA2D9A81}" dt="2023-09-18T01:23:21.257" v="321"/>
          <pc:sldLayoutMkLst>
            <pc:docMk/>
            <pc:sldMasterMk cId="3243631015" sldId="2147483684"/>
            <pc:sldLayoutMk cId="1862653416" sldId="2147483685"/>
          </pc:sldLayoutMkLst>
        </pc:sldLayoutChg>
        <pc:sldLayoutChg chg="add del">
          <pc:chgData name="Russel Thomas Stringham" userId="S::rts97@nau.edu::08e9cd47-1db5-4ee4-ae24-d30a6709bd9e" providerId="AD" clId="Web-{6DA667EF-5F83-4DBE-86BB-976ADA2D9A81}" dt="2023-09-18T01:23:21.257" v="321"/>
          <pc:sldLayoutMkLst>
            <pc:docMk/>
            <pc:sldMasterMk cId="3243631015" sldId="2147483684"/>
            <pc:sldLayoutMk cId="100412406" sldId="2147483686"/>
          </pc:sldLayoutMkLst>
        </pc:sldLayoutChg>
        <pc:sldLayoutChg chg="add del">
          <pc:chgData name="Russel Thomas Stringham" userId="S::rts97@nau.edu::08e9cd47-1db5-4ee4-ae24-d30a6709bd9e" providerId="AD" clId="Web-{6DA667EF-5F83-4DBE-86BB-976ADA2D9A81}" dt="2023-09-18T01:23:21.257" v="321"/>
          <pc:sldLayoutMkLst>
            <pc:docMk/>
            <pc:sldMasterMk cId="3243631015" sldId="2147483684"/>
            <pc:sldLayoutMk cId="508815756" sldId="2147483687"/>
          </pc:sldLayoutMkLst>
        </pc:sldLayoutChg>
        <pc:sldLayoutChg chg="add del">
          <pc:chgData name="Russel Thomas Stringham" userId="S::rts97@nau.edu::08e9cd47-1db5-4ee4-ae24-d30a6709bd9e" providerId="AD" clId="Web-{6DA667EF-5F83-4DBE-86BB-976ADA2D9A81}" dt="2023-09-18T01:23:21.257" v="321"/>
          <pc:sldLayoutMkLst>
            <pc:docMk/>
            <pc:sldMasterMk cId="3243631015" sldId="2147483684"/>
            <pc:sldLayoutMk cId="3318071419" sldId="2147483688"/>
          </pc:sldLayoutMkLst>
        </pc:sldLayoutChg>
        <pc:sldLayoutChg chg="add del">
          <pc:chgData name="Russel Thomas Stringham" userId="S::rts97@nau.edu::08e9cd47-1db5-4ee4-ae24-d30a6709bd9e" providerId="AD" clId="Web-{6DA667EF-5F83-4DBE-86BB-976ADA2D9A81}" dt="2023-09-18T01:23:21.257" v="321"/>
          <pc:sldLayoutMkLst>
            <pc:docMk/>
            <pc:sldMasterMk cId="3243631015" sldId="2147483684"/>
            <pc:sldLayoutMk cId="4127026274" sldId="2147483689"/>
          </pc:sldLayoutMkLst>
        </pc:sldLayoutChg>
        <pc:sldLayoutChg chg="add del">
          <pc:chgData name="Russel Thomas Stringham" userId="S::rts97@nau.edu::08e9cd47-1db5-4ee4-ae24-d30a6709bd9e" providerId="AD" clId="Web-{6DA667EF-5F83-4DBE-86BB-976ADA2D9A81}" dt="2023-09-18T01:23:21.257" v="321"/>
          <pc:sldLayoutMkLst>
            <pc:docMk/>
            <pc:sldMasterMk cId="3243631015" sldId="2147483684"/>
            <pc:sldLayoutMk cId="89706189" sldId="2147483690"/>
          </pc:sldLayoutMkLst>
        </pc:sldLayoutChg>
        <pc:sldLayoutChg chg="add del">
          <pc:chgData name="Russel Thomas Stringham" userId="S::rts97@nau.edu::08e9cd47-1db5-4ee4-ae24-d30a6709bd9e" providerId="AD" clId="Web-{6DA667EF-5F83-4DBE-86BB-976ADA2D9A81}" dt="2023-09-18T01:23:21.257" v="321"/>
          <pc:sldLayoutMkLst>
            <pc:docMk/>
            <pc:sldMasterMk cId="3243631015" sldId="2147483684"/>
            <pc:sldLayoutMk cId="2769944213" sldId="2147483691"/>
          </pc:sldLayoutMkLst>
        </pc:sldLayoutChg>
        <pc:sldLayoutChg chg="add del">
          <pc:chgData name="Russel Thomas Stringham" userId="S::rts97@nau.edu::08e9cd47-1db5-4ee4-ae24-d30a6709bd9e" providerId="AD" clId="Web-{6DA667EF-5F83-4DBE-86BB-976ADA2D9A81}" dt="2023-09-18T01:23:21.257" v="321"/>
          <pc:sldLayoutMkLst>
            <pc:docMk/>
            <pc:sldMasterMk cId="3243631015" sldId="2147483684"/>
            <pc:sldLayoutMk cId="1880248018" sldId="2147483692"/>
          </pc:sldLayoutMkLst>
        </pc:sldLayoutChg>
        <pc:sldLayoutChg chg="add del">
          <pc:chgData name="Russel Thomas Stringham" userId="S::rts97@nau.edu::08e9cd47-1db5-4ee4-ae24-d30a6709bd9e" providerId="AD" clId="Web-{6DA667EF-5F83-4DBE-86BB-976ADA2D9A81}" dt="2023-09-18T01:23:21.257" v="321"/>
          <pc:sldLayoutMkLst>
            <pc:docMk/>
            <pc:sldMasterMk cId="3243631015" sldId="2147483684"/>
            <pc:sldLayoutMk cId="1524621518" sldId="2147483693"/>
          </pc:sldLayoutMkLst>
        </pc:sldLayoutChg>
        <pc:sldLayoutChg chg="add del">
          <pc:chgData name="Russel Thomas Stringham" userId="S::rts97@nau.edu::08e9cd47-1db5-4ee4-ae24-d30a6709bd9e" providerId="AD" clId="Web-{6DA667EF-5F83-4DBE-86BB-976ADA2D9A81}" dt="2023-09-18T01:23:21.257" v="321"/>
          <pc:sldLayoutMkLst>
            <pc:docMk/>
            <pc:sldMasterMk cId="3243631015" sldId="2147483684"/>
            <pc:sldLayoutMk cId="2119440517" sldId="2147483694"/>
          </pc:sldLayoutMkLst>
        </pc:sldLayoutChg>
        <pc:sldLayoutChg chg="add del">
          <pc:chgData name="Russel Thomas Stringham" userId="S::rts97@nau.edu::08e9cd47-1db5-4ee4-ae24-d30a6709bd9e" providerId="AD" clId="Web-{6DA667EF-5F83-4DBE-86BB-976ADA2D9A81}" dt="2023-09-18T01:23:21.257" v="321"/>
          <pc:sldLayoutMkLst>
            <pc:docMk/>
            <pc:sldMasterMk cId="3243631015" sldId="2147483684"/>
            <pc:sldLayoutMk cId="1402997899" sldId="2147483695"/>
          </pc:sldLayoutMkLst>
        </pc:sldLayoutChg>
      </pc:sldMasterChg>
      <pc:sldMasterChg chg="add del addSldLayout delSldLayout modSldLayout">
        <pc:chgData name="Russel Thomas Stringham" userId="S::rts97@nau.edu::08e9cd47-1db5-4ee4-ae24-d30a6709bd9e" providerId="AD" clId="Web-{6DA667EF-5F83-4DBE-86BB-976ADA2D9A81}" dt="2023-09-18T01:23:21.257" v="321"/>
        <pc:sldMasterMkLst>
          <pc:docMk/>
          <pc:sldMasterMk cId="1317793365" sldId="2147483696"/>
        </pc:sldMasterMkLst>
        <pc:sldLayoutChg chg="add del mod replId">
          <pc:chgData name="Russel Thomas Stringham" userId="S::rts97@nau.edu::08e9cd47-1db5-4ee4-ae24-d30a6709bd9e" providerId="AD" clId="Web-{6DA667EF-5F83-4DBE-86BB-976ADA2D9A81}" dt="2023-09-18T01:23:21.257" v="321"/>
          <pc:sldLayoutMkLst>
            <pc:docMk/>
            <pc:sldMasterMk cId="1317793365" sldId="2147483696"/>
            <pc:sldLayoutMk cId="3202197732" sldId="2147483697"/>
          </pc:sldLayoutMkLst>
        </pc:sldLayoutChg>
        <pc:sldLayoutChg chg="add del mod replId">
          <pc:chgData name="Russel Thomas Stringham" userId="S::rts97@nau.edu::08e9cd47-1db5-4ee4-ae24-d30a6709bd9e" providerId="AD" clId="Web-{6DA667EF-5F83-4DBE-86BB-976ADA2D9A81}" dt="2023-09-18T01:23:21.257" v="321"/>
          <pc:sldLayoutMkLst>
            <pc:docMk/>
            <pc:sldMasterMk cId="1317793365" sldId="2147483696"/>
            <pc:sldLayoutMk cId="1426217500" sldId="2147483698"/>
          </pc:sldLayoutMkLst>
        </pc:sldLayoutChg>
        <pc:sldLayoutChg chg="add del mod replId">
          <pc:chgData name="Russel Thomas Stringham" userId="S::rts97@nau.edu::08e9cd47-1db5-4ee4-ae24-d30a6709bd9e" providerId="AD" clId="Web-{6DA667EF-5F83-4DBE-86BB-976ADA2D9A81}" dt="2023-09-18T01:23:21.257" v="321"/>
          <pc:sldLayoutMkLst>
            <pc:docMk/>
            <pc:sldMasterMk cId="1317793365" sldId="2147483696"/>
            <pc:sldLayoutMk cId="2175669406" sldId="2147483699"/>
          </pc:sldLayoutMkLst>
        </pc:sldLayoutChg>
        <pc:sldLayoutChg chg="add del mod replId">
          <pc:chgData name="Russel Thomas Stringham" userId="S::rts97@nau.edu::08e9cd47-1db5-4ee4-ae24-d30a6709bd9e" providerId="AD" clId="Web-{6DA667EF-5F83-4DBE-86BB-976ADA2D9A81}" dt="2023-09-18T01:23:21.257" v="321"/>
          <pc:sldLayoutMkLst>
            <pc:docMk/>
            <pc:sldMasterMk cId="1317793365" sldId="2147483696"/>
            <pc:sldLayoutMk cId="2065598133" sldId="2147483700"/>
          </pc:sldLayoutMkLst>
        </pc:sldLayoutChg>
        <pc:sldLayoutChg chg="add del mod replId">
          <pc:chgData name="Russel Thomas Stringham" userId="S::rts97@nau.edu::08e9cd47-1db5-4ee4-ae24-d30a6709bd9e" providerId="AD" clId="Web-{6DA667EF-5F83-4DBE-86BB-976ADA2D9A81}" dt="2023-09-18T01:23:21.257" v="321"/>
          <pc:sldLayoutMkLst>
            <pc:docMk/>
            <pc:sldMasterMk cId="1317793365" sldId="2147483696"/>
            <pc:sldLayoutMk cId="363765900" sldId="2147483701"/>
          </pc:sldLayoutMkLst>
        </pc:sldLayoutChg>
        <pc:sldLayoutChg chg="add del mod replId">
          <pc:chgData name="Russel Thomas Stringham" userId="S::rts97@nau.edu::08e9cd47-1db5-4ee4-ae24-d30a6709bd9e" providerId="AD" clId="Web-{6DA667EF-5F83-4DBE-86BB-976ADA2D9A81}" dt="2023-09-18T01:23:21.257" v="321"/>
          <pc:sldLayoutMkLst>
            <pc:docMk/>
            <pc:sldMasterMk cId="1317793365" sldId="2147483696"/>
            <pc:sldLayoutMk cId="3312952786" sldId="2147483702"/>
          </pc:sldLayoutMkLst>
        </pc:sldLayoutChg>
        <pc:sldLayoutChg chg="add del mod replId">
          <pc:chgData name="Russel Thomas Stringham" userId="S::rts97@nau.edu::08e9cd47-1db5-4ee4-ae24-d30a6709bd9e" providerId="AD" clId="Web-{6DA667EF-5F83-4DBE-86BB-976ADA2D9A81}" dt="2023-09-18T01:23:21.257" v="321"/>
          <pc:sldLayoutMkLst>
            <pc:docMk/>
            <pc:sldMasterMk cId="1317793365" sldId="2147483696"/>
            <pc:sldLayoutMk cId="1998599585" sldId="2147483703"/>
          </pc:sldLayoutMkLst>
        </pc:sldLayoutChg>
        <pc:sldLayoutChg chg="add del mod replId">
          <pc:chgData name="Russel Thomas Stringham" userId="S::rts97@nau.edu::08e9cd47-1db5-4ee4-ae24-d30a6709bd9e" providerId="AD" clId="Web-{6DA667EF-5F83-4DBE-86BB-976ADA2D9A81}" dt="2023-09-18T01:23:21.257" v="321"/>
          <pc:sldLayoutMkLst>
            <pc:docMk/>
            <pc:sldMasterMk cId="1317793365" sldId="2147483696"/>
            <pc:sldLayoutMk cId="413308959" sldId="2147483704"/>
          </pc:sldLayoutMkLst>
        </pc:sldLayoutChg>
        <pc:sldLayoutChg chg="add del mod replId">
          <pc:chgData name="Russel Thomas Stringham" userId="S::rts97@nau.edu::08e9cd47-1db5-4ee4-ae24-d30a6709bd9e" providerId="AD" clId="Web-{6DA667EF-5F83-4DBE-86BB-976ADA2D9A81}" dt="2023-09-18T01:23:21.257" v="321"/>
          <pc:sldLayoutMkLst>
            <pc:docMk/>
            <pc:sldMasterMk cId="1317793365" sldId="2147483696"/>
            <pc:sldLayoutMk cId="722173266" sldId="2147483705"/>
          </pc:sldLayoutMkLst>
        </pc:sldLayoutChg>
        <pc:sldLayoutChg chg="add del mod replId">
          <pc:chgData name="Russel Thomas Stringham" userId="S::rts97@nau.edu::08e9cd47-1db5-4ee4-ae24-d30a6709bd9e" providerId="AD" clId="Web-{6DA667EF-5F83-4DBE-86BB-976ADA2D9A81}" dt="2023-09-18T01:23:21.257" v="321"/>
          <pc:sldLayoutMkLst>
            <pc:docMk/>
            <pc:sldMasterMk cId="1317793365" sldId="2147483696"/>
            <pc:sldLayoutMk cId="498263159" sldId="2147483706"/>
          </pc:sldLayoutMkLst>
        </pc:sldLayoutChg>
        <pc:sldLayoutChg chg="add del mod replId">
          <pc:chgData name="Russel Thomas Stringham" userId="S::rts97@nau.edu::08e9cd47-1db5-4ee4-ae24-d30a6709bd9e" providerId="AD" clId="Web-{6DA667EF-5F83-4DBE-86BB-976ADA2D9A81}" dt="2023-09-18T01:23:21.257" v="321"/>
          <pc:sldLayoutMkLst>
            <pc:docMk/>
            <pc:sldMasterMk cId="1317793365" sldId="2147483696"/>
            <pc:sldLayoutMk cId="3515623767" sldId="2147483707"/>
          </pc:sldLayoutMkLst>
        </pc:sldLayoutChg>
      </pc:sldMasterChg>
      <pc:sldMasterChg chg="add del addSldLayout delSldLayout modSldLayout">
        <pc:chgData name="Russel Thomas Stringham" userId="S::rts97@nau.edu::08e9cd47-1db5-4ee4-ae24-d30a6709bd9e" providerId="AD" clId="Web-{6DA667EF-5F83-4DBE-86BB-976ADA2D9A81}" dt="2023-09-18T01:22:39.771" v="319"/>
        <pc:sldMasterMkLst>
          <pc:docMk/>
          <pc:sldMasterMk cId="3900131862" sldId="2147483696"/>
        </pc:sldMasterMkLst>
        <pc:sldLayoutChg chg="add del mod replId">
          <pc:chgData name="Russel Thomas Stringham" userId="S::rts97@nau.edu::08e9cd47-1db5-4ee4-ae24-d30a6709bd9e" providerId="AD" clId="Web-{6DA667EF-5F83-4DBE-86BB-976ADA2D9A81}" dt="2023-09-18T01:22:39.771" v="319"/>
          <pc:sldLayoutMkLst>
            <pc:docMk/>
            <pc:sldMasterMk cId="3900131862" sldId="2147483696"/>
            <pc:sldLayoutMk cId="480116411" sldId="2147483697"/>
          </pc:sldLayoutMkLst>
        </pc:sldLayoutChg>
        <pc:sldLayoutChg chg="add del mod replId">
          <pc:chgData name="Russel Thomas Stringham" userId="S::rts97@nau.edu::08e9cd47-1db5-4ee4-ae24-d30a6709bd9e" providerId="AD" clId="Web-{6DA667EF-5F83-4DBE-86BB-976ADA2D9A81}" dt="2023-09-18T01:22:39.771" v="319"/>
          <pc:sldLayoutMkLst>
            <pc:docMk/>
            <pc:sldMasterMk cId="3900131862" sldId="2147483696"/>
            <pc:sldLayoutMk cId="1380981173" sldId="2147483698"/>
          </pc:sldLayoutMkLst>
        </pc:sldLayoutChg>
        <pc:sldLayoutChg chg="add del mod replId">
          <pc:chgData name="Russel Thomas Stringham" userId="S::rts97@nau.edu::08e9cd47-1db5-4ee4-ae24-d30a6709bd9e" providerId="AD" clId="Web-{6DA667EF-5F83-4DBE-86BB-976ADA2D9A81}" dt="2023-09-18T01:22:39.771" v="319"/>
          <pc:sldLayoutMkLst>
            <pc:docMk/>
            <pc:sldMasterMk cId="3900131862" sldId="2147483696"/>
            <pc:sldLayoutMk cId="3415970971" sldId="2147483699"/>
          </pc:sldLayoutMkLst>
        </pc:sldLayoutChg>
        <pc:sldLayoutChg chg="add del mod replId">
          <pc:chgData name="Russel Thomas Stringham" userId="S::rts97@nau.edu::08e9cd47-1db5-4ee4-ae24-d30a6709bd9e" providerId="AD" clId="Web-{6DA667EF-5F83-4DBE-86BB-976ADA2D9A81}" dt="2023-09-18T01:22:39.771" v="319"/>
          <pc:sldLayoutMkLst>
            <pc:docMk/>
            <pc:sldMasterMk cId="3900131862" sldId="2147483696"/>
            <pc:sldLayoutMk cId="2070744102" sldId="2147483700"/>
          </pc:sldLayoutMkLst>
        </pc:sldLayoutChg>
        <pc:sldLayoutChg chg="add del mod replId">
          <pc:chgData name="Russel Thomas Stringham" userId="S::rts97@nau.edu::08e9cd47-1db5-4ee4-ae24-d30a6709bd9e" providerId="AD" clId="Web-{6DA667EF-5F83-4DBE-86BB-976ADA2D9A81}" dt="2023-09-18T01:22:39.771" v="319"/>
          <pc:sldLayoutMkLst>
            <pc:docMk/>
            <pc:sldMasterMk cId="3900131862" sldId="2147483696"/>
            <pc:sldLayoutMk cId="1351799735" sldId="2147483701"/>
          </pc:sldLayoutMkLst>
        </pc:sldLayoutChg>
        <pc:sldLayoutChg chg="add del mod replId">
          <pc:chgData name="Russel Thomas Stringham" userId="S::rts97@nau.edu::08e9cd47-1db5-4ee4-ae24-d30a6709bd9e" providerId="AD" clId="Web-{6DA667EF-5F83-4DBE-86BB-976ADA2D9A81}" dt="2023-09-18T01:22:39.771" v="319"/>
          <pc:sldLayoutMkLst>
            <pc:docMk/>
            <pc:sldMasterMk cId="3900131862" sldId="2147483696"/>
            <pc:sldLayoutMk cId="3585121906" sldId="2147483702"/>
          </pc:sldLayoutMkLst>
        </pc:sldLayoutChg>
        <pc:sldLayoutChg chg="add del mod replId">
          <pc:chgData name="Russel Thomas Stringham" userId="S::rts97@nau.edu::08e9cd47-1db5-4ee4-ae24-d30a6709bd9e" providerId="AD" clId="Web-{6DA667EF-5F83-4DBE-86BB-976ADA2D9A81}" dt="2023-09-18T01:22:39.771" v="319"/>
          <pc:sldLayoutMkLst>
            <pc:docMk/>
            <pc:sldMasterMk cId="3900131862" sldId="2147483696"/>
            <pc:sldLayoutMk cId="2975273353" sldId="2147483703"/>
          </pc:sldLayoutMkLst>
        </pc:sldLayoutChg>
        <pc:sldLayoutChg chg="add del mod replId">
          <pc:chgData name="Russel Thomas Stringham" userId="S::rts97@nau.edu::08e9cd47-1db5-4ee4-ae24-d30a6709bd9e" providerId="AD" clId="Web-{6DA667EF-5F83-4DBE-86BB-976ADA2D9A81}" dt="2023-09-18T01:22:39.771" v="319"/>
          <pc:sldLayoutMkLst>
            <pc:docMk/>
            <pc:sldMasterMk cId="3900131862" sldId="2147483696"/>
            <pc:sldLayoutMk cId="4003528807" sldId="2147483704"/>
          </pc:sldLayoutMkLst>
        </pc:sldLayoutChg>
        <pc:sldLayoutChg chg="add del mod replId">
          <pc:chgData name="Russel Thomas Stringham" userId="S::rts97@nau.edu::08e9cd47-1db5-4ee4-ae24-d30a6709bd9e" providerId="AD" clId="Web-{6DA667EF-5F83-4DBE-86BB-976ADA2D9A81}" dt="2023-09-18T01:22:39.771" v="319"/>
          <pc:sldLayoutMkLst>
            <pc:docMk/>
            <pc:sldMasterMk cId="3900131862" sldId="2147483696"/>
            <pc:sldLayoutMk cId="1851433902" sldId="2147483705"/>
          </pc:sldLayoutMkLst>
        </pc:sldLayoutChg>
        <pc:sldLayoutChg chg="add del mod replId">
          <pc:chgData name="Russel Thomas Stringham" userId="S::rts97@nau.edu::08e9cd47-1db5-4ee4-ae24-d30a6709bd9e" providerId="AD" clId="Web-{6DA667EF-5F83-4DBE-86BB-976ADA2D9A81}" dt="2023-09-18T01:22:39.771" v="319"/>
          <pc:sldLayoutMkLst>
            <pc:docMk/>
            <pc:sldMasterMk cId="3900131862" sldId="2147483696"/>
            <pc:sldLayoutMk cId="3685360596" sldId="2147483706"/>
          </pc:sldLayoutMkLst>
        </pc:sldLayoutChg>
        <pc:sldLayoutChg chg="add del mod replId">
          <pc:chgData name="Russel Thomas Stringham" userId="S::rts97@nau.edu::08e9cd47-1db5-4ee4-ae24-d30a6709bd9e" providerId="AD" clId="Web-{6DA667EF-5F83-4DBE-86BB-976ADA2D9A81}" dt="2023-09-18T01:22:39.771" v="319"/>
          <pc:sldLayoutMkLst>
            <pc:docMk/>
            <pc:sldMasterMk cId="3900131862" sldId="2147483696"/>
            <pc:sldLayoutMk cId="3730740922" sldId="2147483707"/>
          </pc:sldLayoutMkLst>
        </pc:sldLayoutChg>
      </pc:sldMasterChg>
    </pc:docChg>
  </pc:docChgLst>
  <pc:docChgLst>
    <pc:chgData name="Brandon Alexander Knutson" userId="S::bak325@nau.edu::28952e65-da15-49e9-bac9-bbf66cc61a37" providerId="AD" clId="Web-{4AF6678C-2580-49A9-9D8C-0DE5001B3868}"/>
    <pc:docChg chg="modSld">
      <pc:chgData name="Brandon Alexander Knutson" userId="S::bak325@nau.edu::28952e65-da15-49e9-bac9-bbf66cc61a37" providerId="AD" clId="Web-{4AF6678C-2580-49A9-9D8C-0DE5001B3868}" dt="2023-09-20T23:10:06.759" v="46" actId="20577"/>
      <pc:docMkLst>
        <pc:docMk/>
      </pc:docMkLst>
      <pc:sldChg chg="modSp">
        <pc:chgData name="Brandon Alexander Knutson" userId="S::bak325@nau.edu::28952e65-da15-49e9-bac9-bbf66cc61a37" providerId="AD" clId="Web-{4AF6678C-2580-49A9-9D8C-0DE5001B3868}" dt="2023-09-20T23:10:06.759" v="46" actId="20577"/>
        <pc:sldMkLst>
          <pc:docMk/>
          <pc:sldMk cId="4216382152" sldId="266"/>
        </pc:sldMkLst>
        <pc:spChg chg="mod">
          <ac:chgData name="Brandon Alexander Knutson" userId="S::bak325@nau.edu::28952e65-da15-49e9-bac9-bbf66cc61a37" providerId="AD" clId="Web-{4AF6678C-2580-49A9-9D8C-0DE5001B3868}" dt="2023-09-20T23:10:06.759" v="46" actId="20577"/>
          <ac:spMkLst>
            <pc:docMk/>
            <pc:sldMk cId="4216382152" sldId="266"/>
            <ac:spMk id="3" creationId="{59636911-F8AB-8F81-1E05-D30322E09ADB}"/>
          </ac:spMkLst>
        </pc:spChg>
      </pc:sldChg>
    </pc:docChg>
  </pc:docChgLst>
  <pc:docChgLst>
    <pc:chgData name="Mica Nicole Nellis" userId="S::mnn49@nau.edu::5f20adf3-492e-4e22-8d59-1b443793dbb5" providerId="AD" clId="Web-{C75E7023-9837-485A-8C4E-68EDA4BB0A9A}"/>
    <pc:docChg chg="modSld">
      <pc:chgData name="Mica Nicole Nellis" userId="S::mnn49@nau.edu::5f20adf3-492e-4e22-8d59-1b443793dbb5" providerId="AD" clId="Web-{C75E7023-9837-485A-8C4E-68EDA4BB0A9A}" dt="2023-09-19T05:38:18.523" v="434" actId="20577"/>
      <pc:docMkLst>
        <pc:docMk/>
      </pc:docMkLst>
      <pc:sldChg chg="modSp">
        <pc:chgData name="Mica Nicole Nellis" userId="S::mnn49@nau.edu::5f20adf3-492e-4e22-8d59-1b443793dbb5" providerId="AD" clId="Web-{C75E7023-9837-485A-8C4E-68EDA4BB0A9A}" dt="2023-09-19T05:23:38.460" v="179" actId="20577"/>
        <pc:sldMkLst>
          <pc:docMk/>
          <pc:sldMk cId="4216382152" sldId="266"/>
        </pc:sldMkLst>
        <pc:spChg chg="mod">
          <ac:chgData name="Mica Nicole Nellis" userId="S::mnn49@nau.edu::5f20adf3-492e-4e22-8d59-1b443793dbb5" providerId="AD" clId="Web-{C75E7023-9837-485A-8C4E-68EDA4BB0A9A}" dt="2023-09-19T05:23:38.460" v="179" actId="20577"/>
          <ac:spMkLst>
            <pc:docMk/>
            <pc:sldMk cId="4216382152" sldId="266"/>
            <ac:spMk id="3" creationId="{59636911-F8AB-8F81-1E05-D30322E09ADB}"/>
          </ac:spMkLst>
        </pc:spChg>
      </pc:sldChg>
      <pc:sldChg chg="modSp">
        <pc:chgData name="Mica Nicole Nellis" userId="S::mnn49@nau.edu::5f20adf3-492e-4e22-8d59-1b443793dbb5" providerId="AD" clId="Web-{C75E7023-9837-485A-8C4E-68EDA4BB0A9A}" dt="2023-09-19T05:38:18.523" v="434" actId="20577"/>
        <pc:sldMkLst>
          <pc:docMk/>
          <pc:sldMk cId="1106076964" sldId="278"/>
        </pc:sldMkLst>
        <pc:spChg chg="mod">
          <ac:chgData name="Mica Nicole Nellis" userId="S::mnn49@nau.edu::5f20adf3-492e-4e22-8d59-1b443793dbb5" providerId="AD" clId="Web-{C75E7023-9837-485A-8C4E-68EDA4BB0A9A}" dt="2023-09-19T05:38:18.523" v="434" actId="20577"/>
          <ac:spMkLst>
            <pc:docMk/>
            <pc:sldMk cId="1106076964" sldId="278"/>
            <ac:spMk id="3" creationId="{59636911-F8AB-8F81-1E05-D30322E09ADB}"/>
          </ac:spMkLst>
        </pc:spChg>
      </pc:sldChg>
      <pc:sldChg chg="modSp">
        <pc:chgData name="Mica Nicole Nellis" userId="S::mnn49@nau.edu::5f20adf3-492e-4e22-8d59-1b443793dbb5" providerId="AD" clId="Web-{C75E7023-9837-485A-8C4E-68EDA4BB0A9A}" dt="2023-09-19T05:27:19.257" v="207" actId="20577"/>
        <pc:sldMkLst>
          <pc:docMk/>
          <pc:sldMk cId="1524028602" sldId="279"/>
        </pc:sldMkLst>
        <pc:spChg chg="mod">
          <ac:chgData name="Mica Nicole Nellis" userId="S::mnn49@nau.edu::5f20adf3-492e-4e22-8d59-1b443793dbb5" providerId="AD" clId="Web-{C75E7023-9837-485A-8C4E-68EDA4BB0A9A}" dt="2023-09-19T05:27:19.257" v="207" actId="20577"/>
          <ac:spMkLst>
            <pc:docMk/>
            <pc:sldMk cId="1524028602" sldId="279"/>
            <ac:spMk id="3" creationId="{59636911-F8AB-8F81-1E05-D30322E09ADB}"/>
          </ac:spMkLst>
        </pc:spChg>
      </pc:sldChg>
    </pc:docChg>
  </pc:docChgLst>
  <pc:docChgLst>
    <pc:chgData name="Brandon Alexander Knutson" userId="S::bak325@nau.edu::28952e65-da15-49e9-bac9-bbf66cc61a37" providerId="AD" clId="Web-{67E2ABA6-A79B-4B11-8975-C8A9071549F7}"/>
    <pc:docChg chg="addSld modSld sldOrd addSection delSection modSection">
      <pc:chgData name="Brandon Alexander Knutson" userId="S::bak325@nau.edu::28952e65-da15-49e9-bac9-bbf66cc61a37" providerId="AD" clId="Web-{67E2ABA6-A79B-4B11-8975-C8A9071549F7}" dt="2023-09-06T01:31:04.014" v="62" actId="20577"/>
      <pc:docMkLst>
        <pc:docMk/>
      </pc:docMkLst>
      <pc:sldChg chg="modSp">
        <pc:chgData name="Brandon Alexander Knutson" userId="S::bak325@nau.edu::28952e65-da15-49e9-bac9-bbf66cc61a37" providerId="AD" clId="Web-{67E2ABA6-A79B-4B11-8975-C8A9071549F7}" dt="2023-09-06T01:28:54.760" v="4" actId="20577"/>
        <pc:sldMkLst>
          <pc:docMk/>
          <pc:sldMk cId="2013587682" sldId="258"/>
        </pc:sldMkLst>
        <pc:spChg chg="mod">
          <ac:chgData name="Brandon Alexander Knutson" userId="S::bak325@nau.edu::28952e65-da15-49e9-bac9-bbf66cc61a37" providerId="AD" clId="Web-{67E2ABA6-A79B-4B11-8975-C8A9071549F7}" dt="2023-09-06T01:28:54.760" v="4" actId="20577"/>
          <ac:spMkLst>
            <pc:docMk/>
            <pc:sldMk cId="2013587682" sldId="258"/>
            <ac:spMk id="2" creationId="{87E6F404-5944-F5E9-5850-57DBFF87E81C}"/>
          </ac:spMkLst>
        </pc:spChg>
      </pc:sldChg>
      <pc:sldChg chg="modSp new ord">
        <pc:chgData name="Brandon Alexander Knutson" userId="S::bak325@nau.edu::28952e65-da15-49e9-bac9-bbf66cc61a37" providerId="AD" clId="Web-{67E2ABA6-A79B-4B11-8975-C8A9071549F7}" dt="2023-09-06T01:29:16.088" v="15" actId="20577"/>
        <pc:sldMkLst>
          <pc:docMk/>
          <pc:sldMk cId="2881006129" sldId="259"/>
        </pc:sldMkLst>
        <pc:spChg chg="mod">
          <ac:chgData name="Brandon Alexander Knutson" userId="S::bak325@nau.edu::28952e65-da15-49e9-bac9-bbf66cc61a37" providerId="AD" clId="Web-{67E2ABA6-A79B-4B11-8975-C8A9071549F7}" dt="2023-09-06T01:29:16.088" v="15" actId="20577"/>
          <ac:spMkLst>
            <pc:docMk/>
            <pc:sldMk cId="2881006129" sldId="259"/>
            <ac:spMk id="2" creationId="{E669EE75-1180-E03A-A77A-872CC3B14D13}"/>
          </ac:spMkLst>
        </pc:spChg>
      </pc:sldChg>
      <pc:sldChg chg="modSp new">
        <pc:chgData name="Brandon Alexander Knutson" userId="S::bak325@nau.edu::28952e65-da15-49e9-bac9-bbf66cc61a37" providerId="AD" clId="Web-{67E2ABA6-A79B-4B11-8975-C8A9071549F7}" dt="2023-09-06T01:29:47.465" v="40" actId="20577"/>
        <pc:sldMkLst>
          <pc:docMk/>
          <pc:sldMk cId="3160186498" sldId="260"/>
        </pc:sldMkLst>
        <pc:spChg chg="mod">
          <ac:chgData name="Brandon Alexander Knutson" userId="S::bak325@nau.edu::28952e65-da15-49e9-bac9-bbf66cc61a37" providerId="AD" clId="Web-{67E2ABA6-A79B-4B11-8975-C8A9071549F7}" dt="2023-09-06T01:29:47.465" v="40" actId="20577"/>
          <ac:spMkLst>
            <pc:docMk/>
            <pc:sldMk cId="3160186498" sldId="260"/>
            <ac:spMk id="2" creationId="{F72895DE-33DD-48D2-2D61-D5023FFC6446}"/>
          </ac:spMkLst>
        </pc:spChg>
      </pc:sldChg>
      <pc:sldChg chg="modSp new">
        <pc:chgData name="Brandon Alexander Knutson" userId="S::bak325@nau.edu::28952e65-da15-49e9-bac9-bbf66cc61a37" providerId="AD" clId="Web-{67E2ABA6-A79B-4B11-8975-C8A9071549F7}" dt="2023-09-06T01:30:32.107" v="52" actId="20577"/>
        <pc:sldMkLst>
          <pc:docMk/>
          <pc:sldMk cId="877085698" sldId="261"/>
        </pc:sldMkLst>
        <pc:spChg chg="mod">
          <ac:chgData name="Brandon Alexander Knutson" userId="S::bak325@nau.edu::28952e65-da15-49e9-bac9-bbf66cc61a37" providerId="AD" clId="Web-{67E2ABA6-A79B-4B11-8975-C8A9071549F7}" dt="2023-09-06T01:30:32.107" v="52" actId="20577"/>
          <ac:spMkLst>
            <pc:docMk/>
            <pc:sldMk cId="877085698" sldId="261"/>
            <ac:spMk id="2" creationId="{E00EE3F6-3461-EE29-950A-E146070CFD74}"/>
          </ac:spMkLst>
        </pc:spChg>
      </pc:sldChg>
      <pc:sldChg chg="modSp new">
        <pc:chgData name="Brandon Alexander Knutson" userId="S::bak325@nau.edu::28952e65-da15-49e9-bac9-bbf66cc61a37" providerId="AD" clId="Web-{67E2ABA6-A79B-4B11-8975-C8A9071549F7}" dt="2023-09-06T01:31:04.014" v="62" actId="20577"/>
        <pc:sldMkLst>
          <pc:docMk/>
          <pc:sldMk cId="3092398019" sldId="262"/>
        </pc:sldMkLst>
        <pc:spChg chg="mod">
          <ac:chgData name="Brandon Alexander Knutson" userId="S::bak325@nau.edu::28952e65-da15-49e9-bac9-bbf66cc61a37" providerId="AD" clId="Web-{67E2ABA6-A79B-4B11-8975-C8A9071549F7}" dt="2023-09-06T01:31:04.014" v="62" actId="20577"/>
          <ac:spMkLst>
            <pc:docMk/>
            <pc:sldMk cId="3092398019" sldId="262"/>
            <ac:spMk id="2" creationId="{6F4F6605-5470-8E6A-565E-7DC9707F7B38}"/>
          </ac:spMkLst>
        </pc:spChg>
      </pc:sldChg>
    </pc:docChg>
  </pc:docChgLst>
  <pc:docChgLst>
    <pc:chgData name="Mica Nicole Nellis" userId="S::mnn49@nau.edu::5f20adf3-492e-4e22-8d59-1b443793dbb5" providerId="AD" clId="Web-{DE23333D-577E-447A-9CB7-2AFBB5F13FDF}"/>
    <pc:docChg chg="modSld">
      <pc:chgData name="Mica Nicole Nellis" userId="S::mnn49@nau.edu::5f20adf3-492e-4e22-8d59-1b443793dbb5" providerId="AD" clId="Web-{DE23333D-577E-447A-9CB7-2AFBB5F13FDF}" dt="2023-09-19T05:18:55.898" v="466" actId="20577"/>
      <pc:docMkLst>
        <pc:docMk/>
      </pc:docMkLst>
      <pc:sldChg chg="modSp">
        <pc:chgData name="Mica Nicole Nellis" userId="S::mnn49@nau.edu::5f20adf3-492e-4e22-8d59-1b443793dbb5" providerId="AD" clId="Web-{DE23333D-577E-447A-9CB7-2AFBB5F13FDF}" dt="2023-09-19T05:18:55.898" v="466" actId="20577"/>
        <pc:sldMkLst>
          <pc:docMk/>
          <pc:sldMk cId="4216382152" sldId="266"/>
        </pc:sldMkLst>
        <pc:spChg chg="mod">
          <ac:chgData name="Mica Nicole Nellis" userId="S::mnn49@nau.edu::5f20adf3-492e-4e22-8d59-1b443793dbb5" providerId="AD" clId="Web-{DE23333D-577E-447A-9CB7-2AFBB5F13FDF}" dt="2023-09-19T05:18:55.898" v="466" actId="20577"/>
          <ac:spMkLst>
            <pc:docMk/>
            <pc:sldMk cId="4216382152" sldId="266"/>
            <ac:spMk id="3" creationId="{59636911-F8AB-8F81-1E05-D30322E09ADB}"/>
          </ac:spMkLst>
        </pc:spChg>
      </pc:sldChg>
    </pc:docChg>
  </pc:docChgLst>
  <pc:docChgLst>
    <pc:chgData name="Russel Thomas Stringham" userId="S::rts97@nau.edu::08e9cd47-1db5-4ee4-ae24-d30a6709bd9e" providerId="AD" clId="Web-{827A0E2D-1FEB-4187-BD37-8ADC5C2B9A6E}"/>
    <pc:docChg chg="modSld">
      <pc:chgData name="Russel Thomas Stringham" userId="S::rts97@nau.edu::08e9cd47-1db5-4ee4-ae24-d30a6709bd9e" providerId="AD" clId="Web-{827A0E2D-1FEB-4187-BD37-8ADC5C2B9A6E}" dt="2023-09-18T00:32:59.892" v="166" actId="1076"/>
      <pc:docMkLst>
        <pc:docMk/>
      </pc:docMkLst>
      <pc:sldChg chg="addSp delSp modSp modNotes">
        <pc:chgData name="Russel Thomas Stringham" userId="S::rts97@nau.edu::08e9cd47-1db5-4ee4-ae24-d30a6709bd9e" providerId="AD" clId="Web-{827A0E2D-1FEB-4187-BD37-8ADC5C2B9A6E}" dt="2023-09-18T00:32:59.892" v="166" actId="1076"/>
        <pc:sldMkLst>
          <pc:docMk/>
          <pc:sldMk cId="2013587682" sldId="258"/>
        </pc:sldMkLst>
        <pc:spChg chg="del mod">
          <ac:chgData name="Russel Thomas Stringham" userId="S::rts97@nau.edu::08e9cd47-1db5-4ee4-ae24-d30a6709bd9e" providerId="AD" clId="Web-{827A0E2D-1FEB-4187-BD37-8ADC5C2B9A6E}" dt="2023-09-17T23:45:24.853" v="1"/>
          <ac:spMkLst>
            <pc:docMk/>
            <pc:sldMk cId="2013587682" sldId="258"/>
            <ac:spMk id="3" creationId="{4D56AEEE-CD1D-29CB-7150-D64F3A84C1DF}"/>
          </ac:spMkLst>
        </pc:spChg>
        <pc:spChg chg="add mod">
          <ac:chgData name="Russel Thomas Stringham" userId="S::rts97@nau.edu::08e9cd47-1db5-4ee4-ae24-d30a6709bd9e" providerId="AD" clId="Web-{827A0E2D-1FEB-4187-BD37-8ADC5C2B9A6E}" dt="2023-09-18T00:24:21.770" v="129" actId="20577"/>
          <ac:spMkLst>
            <pc:docMk/>
            <pc:sldMk cId="2013587682" sldId="258"/>
            <ac:spMk id="5" creationId="{4B27C74B-1870-0350-F08D-2EA4C5FA77B6}"/>
          </ac:spMkLst>
        </pc:spChg>
        <pc:picChg chg="add mod">
          <ac:chgData name="Russel Thomas Stringham" userId="S::rts97@nau.edu::08e9cd47-1db5-4ee4-ae24-d30a6709bd9e" providerId="AD" clId="Web-{827A0E2D-1FEB-4187-BD37-8ADC5C2B9A6E}" dt="2023-09-18T00:32:59.892" v="166" actId="1076"/>
          <ac:picMkLst>
            <pc:docMk/>
            <pc:sldMk cId="2013587682" sldId="258"/>
            <ac:picMk id="3" creationId="{763247AA-50E9-BB2F-BA70-F103E1B2534B}"/>
          </ac:picMkLst>
        </pc:picChg>
        <pc:picChg chg="add mod">
          <ac:chgData name="Russel Thomas Stringham" userId="S::rts97@nau.edu::08e9cd47-1db5-4ee4-ae24-d30a6709bd9e" providerId="AD" clId="Web-{827A0E2D-1FEB-4187-BD37-8ADC5C2B9A6E}" dt="2023-09-18T00:24:35.974" v="131" actId="1076"/>
          <ac:picMkLst>
            <pc:docMk/>
            <pc:sldMk cId="2013587682" sldId="258"/>
            <ac:picMk id="4" creationId="{9FFF4715-84D0-E2E0-D911-3285CEBBFBB0}"/>
          </ac:picMkLst>
        </pc:picChg>
      </pc:sldChg>
    </pc:docChg>
  </pc:docChgLst>
  <pc:docChgLst>
    <pc:chgData name="Mica Nicole Nellis" userId="S::mnn49@nau.edu::5f20adf3-492e-4e22-8d59-1b443793dbb5" providerId="AD" clId="Web-{378F9FAF-298F-46CE-B0D5-D54603C1DF24}"/>
    <pc:docChg chg="modSld">
      <pc:chgData name="Mica Nicole Nellis" userId="S::mnn49@nau.edu::5f20adf3-492e-4e22-8d59-1b443793dbb5" providerId="AD" clId="Web-{378F9FAF-298F-46CE-B0D5-D54603C1DF24}" dt="2023-09-17T04:39:59.763" v="111" actId="20577"/>
      <pc:docMkLst>
        <pc:docMk/>
      </pc:docMkLst>
      <pc:sldChg chg="addSp delSp modSp">
        <pc:chgData name="Mica Nicole Nellis" userId="S::mnn49@nau.edu::5f20adf3-492e-4e22-8d59-1b443793dbb5" providerId="AD" clId="Web-{378F9FAF-298F-46CE-B0D5-D54603C1DF24}" dt="2023-09-17T04:39:59.763" v="111" actId="20577"/>
        <pc:sldMkLst>
          <pc:docMk/>
          <pc:sldMk cId="3442980511" sldId="257"/>
        </pc:sldMkLst>
        <pc:spChg chg="mod">
          <ac:chgData name="Mica Nicole Nellis" userId="S::mnn49@nau.edu::5f20adf3-492e-4e22-8d59-1b443793dbb5" providerId="AD" clId="Web-{378F9FAF-298F-46CE-B0D5-D54603C1DF24}" dt="2023-09-17T04:30:39.060" v="65" actId="14100"/>
          <ac:spMkLst>
            <pc:docMk/>
            <pc:sldMk cId="3442980511" sldId="257"/>
            <ac:spMk id="2" creationId="{8615FD1F-CE9C-13FD-D780-302C08A1CE60}"/>
          </ac:spMkLst>
        </pc:spChg>
        <pc:spChg chg="mod ord">
          <ac:chgData name="Mica Nicole Nellis" userId="S::mnn49@nau.edu::5f20adf3-492e-4e22-8d59-1b443793dbb5" providerId="AD" clId="Web-{378F9FAF-298F-46CE-B0D5-D54603C1DF24}" dt="2023-09-17T04:39:59.763" v="111" actId="20577"/>
          <ac:spMkLst>
            <pc:docMk/>
            <pc:sldMk cId="3442980511" sldId="257"/>
            <ac:spMk id="3" creationId="{AFA1697A-115D-D1A1-9737-DF55B5740625}"/>
          </ac:spMkLst>
        </pc:spChg>
        <pc:spChg chg="add del">
          <ac:chgData name="Mica Nicole Nellis" userId="S::mnn49@nau.edu::5f20adf3-492e-4e22-8d59-1b443793dbb5" providerId="AD" clId="Web-{378F9FAF-298F-46CE-B0D5-D54603C1DF24}" dt="2023-09-17T04:24:18.802" v="5"/>
          <ac:spMkLst>
            <pc:docMk/>
            <pc:sldMk cId="3442980511" sldId="257"/>
            <ac:spMk id="8" creationId="{DBF61EA3-B236-439E-9C0B-340980D56BEE}"/>
          </ac:spMkLst>
        </pc:spChg>
        <pc:spChg chg="add del">
          <ac:chgData name="Mica Nicole Nellis" userId="S::mnn49@nau.edu::5f20adf3-492e-4e22-8d59-1b443793dbb5" providerId="AD" clId="Web-{378F9FAF-298F-46CE-B0D5-D54603C1DF24}" dt="2023-09-17T04:24:18.802" v="5"/>
          <ac:spMkLst>
            <pc:docMk/>
            <pc:sldMk cId="3442980511" sldId="257"/>
            <ac:spMk id="14" creationId="{E659831F-0D9A-4C63-9EBB-8435B85A440F}"/>
          </ac:spMkLst>
        </pc:spChg>
        <pc:spChg chg="add del">
          <ac:chgData name="Mica Nicole Nellis" userId="S::mnn49@nau.edu::5f20adf3-492e-4e22-8d59-1b443793dbb5" providerId="AD" clId="Web-{378F9FAF-298F-46CE-B0D5-D54603C1DF24}" dt="2023-09-17T04:24:16.396" v="2"/>
          <ac:spMkLst>
            <pc:docMk/>
            <pc:sldMk cId="3442980511" sldId="257"/>
            <ac:spMk id="19" creationId="{201CC55D-ED54-4C5C-95E6-10947BD1103B}"/>
          </ac:spMkLst>
        </pc:spChg>
        <pc:spChg chg="add del">
          <ac:chgData name="Mica Nicole Nellis" userId="S::mnn49@nau.edu::5f20adf3-492e-4e22-8d59-1b443793dbb5" providerId="AD" clId="Web-{378F9FAF-298F-46CE-B0D5-D54603C1DF24}" dt="2023-09-17T04:24:16.396" v="2"/>
          <ac:spMkLst>
            <pc:docMk/>
            <pc:sldMk cId="3442980511" sldId="257"/>
            <ac:spMk id="25" creationId="{3873B707-463F-40B0-8227-E8CC6C67EB25}"/>
          </ac:spMkLst>
        </pc:spChg>
        <pc:spChg chg="add del">
          <ac:chgData name="Mica Nicole Nellis" userId="S::mnn49@nau.edu::5f20adf3-492e-4e22-8d59-1b443793dbb5" providerId="AD" clId="Web-{378F9FAF-298F-46CE-B0D5-D54603C1DF24}" dt="2023-09-17T04:24:18.802" v="4"/>
          <ac:spMkLst>
            <pc:docMk/>
            <pc:sldMk cId="3442980511" sldId="257"/>
            <ac:spMk id="26" creationId="{D5B0017B-2ECA-49AF-B397-DC140825DF8D}"/>
          </ac:spMkLst>
        </pc:spChg>
        <pc:spChg chg="add del">
          <ac:chgData name="Mica Nicole Nellis" userId="S::mnn49@nau.edu::5f20adf3-492e-4e22-8d59-1b443793dbb5" providerId="AD" clId="Web-{378F9FAF-298F-46CE-B0D5-D54603C1DF24}" dt="2023-09-17T04:24:16.396" v="2"/>
          <ac:spMkLst>
            <pc:docMk/>
            <pc:sldMk cId="3442980511" sldId="257"/>
            <ac:spMk id="27" creationId="{C13237C8-E62C-4F0D-A318-BD6FB6C2D138}"/>
          </ac:spMkLst>
        </pc:spChg>
        <pc:spChg chg="add del">
          <ac:chgData name="Mica Nicole Nellis" userId="S::mnn49@nau.edu::5f20adf3-492e-4e22-8d59-1b443793dbb5" providerId="AD" clId="Web-{378F9FAF-298F-46CE-B0D5-D54603C1DF24}" dt="2023-09-17T04:24:16.396" v="2"/>
          <ac:spMkLst>
            <pc:docMk/>
            <pc:sldMk cId="3442980511" sldId="257"/>
            <ac:spMk id="29" creationId="{19C9EAEA-39D0-4B0E-A0EB-51E7B26740B1}"/>
          </ac:spMkLst>
        </pc:spChg>
        <pc:spChg chg="add del">
          <ac:chgData name="Mica Nicole Nellis" userId="S::mnn49@nau.edu::5f20adf3-492e-4e22-8d59-1b443793dbb5" providerId="AD" clId="Web-{378F9FAF-298F-46CE-B0D5-D54603C1DF24}" dt="2023-09-17T04:24:18.802" v="4"/>
          <ac:spMkLst>
            <pc:docMk/>
            <pc:sldMk cId="3442980511" sldId="257"/>
            <ac:spMk id="31" creationId="{B0B8DCBA-FEED-46EF-A140-35B904015B49}"/>
          </ac:spMkLst>
        </pc:spChg>
        <pc:spChg chg="add del">
          <ac:chgData name="Mica Nicole Nellis" userId="S::mnn49@nau.edu::5f20adf3-492e-4e22-8d59-1b443793dbb5" providerId="AD" clId="Web-{378F9FAF-298F-46CE-B0D5-D54603C1DF24}" dt="2023-09-17T04:28:20.415" v="44"/>
          <ac:spMkLst>
            <pc:docMk/>
            <pc:sldMk cId="3442980511" sldId="257"/>
            <ac:spMk id="34" creationId="{201CC55D-ED54-4C5C-95E6-10947BD1103B}"/>
          </ac:spMkLst>
        </pc:spChg>
        <pc:spChg chg="add del">
          <ac:chgData name="Mica Nicole Nellis" userId="S::mnn49@nau.edu::5f20adf3-492e-4e22-8d59-1b443793dbb5" providerId="AD" clId="Web-{378F9FAF-298F-46CE-B0D5-D54603C1DF24}" dt="2023-09-17T04:28:20.415" v="44"/>
          <ac:spMkLst>
            <pc:docMk/>
            <pc:sldMk cId="3442980511" sldId="257"/>
            <ac:spMk id="36" creationId="{3873B707-463F-40B0-8227-E8CC6C67EB25}"/>
          </ac:spMkLst>
        </pc:spChg>
        <pc:spChg chg="add del">
          <ac:chgData name="Mica Nicole Nellis" userId="S::mnn49@nau.edu::5f20adf3-492e-4e22-8d59-1b443793dbb5" providerId="AD" clId="Web-{378F9FAF-298F-46CE-B0D5-D54603C1DF24}" dt="2023-09-17T04:28:20.415" v="44"/>
          <ac:spMkLst>
            <pc:docMk/>
            <pc:sldMk cId="3442980511" sldId="257"/>
            <ac:spMk id="37" creationId="{C13237C8-E62C-4F0D-A318-BD6FB6C2D138}"/>
          </ac:spMkLst>
        </pc:spChg>
        <pc:spChg chg="add del">
          <ac:chgData name="Mica Nicole Nellis" userId="S::mnn49@nau.edu::5f20adf3-492e-4e22-8d59-1b443793dbb5" providerId="AD" clId="Web-{378F9FAF-298F-46CE-B0D5-D54603C1DF24}" dt="2023-09-17T04:28:20.415" v="44"/>
          <ac:spMkLst>
            <pc:docMk/>
            <pc:sldMk cId="3442980511" sldId="257"/>
            <ac:spMk id="38" creationId="{19C9EAEA-39D0-4B0E-A0EB-51E7B26740B1}"/>
          </ac:spMkLst>
        </pc:spChg>
        <pc:spChg chg="add del">
          <ac:chgData name="Mica Nicole Nellis" userId="S::mnn49@nau.edu::5f20adf3-492e-4e22-8d59-1b443793dbb5" providerId="AD" clId="Web-{378F9FAF-298F-46CE-B0D5-D54603C1DF24}" dt="2023-09-17T04:30:26.809" v="64"/>
          <ac:spMkLst>
            <pc:docMk/>
            <pc:sldMk cId="3442980511" sldId="257"/>
            <ac:spMk id="43" creationId="{4F7EBAE4-9945-4473-9E34-B2C66EA0F03D}"/>
          </ac:spMkLst>
        </pc:spChg>
        <pc:spChg chg="add del">
          <ac:chgData name="Mica Nicole Nellis" userId="S::mnn49@nau.edu::5f20adf3-492e-4e22-8d59-1b443793dbb5" providerId="AD" clId="Web-{378F9FAF-298F-46CE-B0D5-D54603C1DF24}" dt="2023-09-17T04:30:26.809" v="64"/>
          <ac:spMkLst>
            <pc:docMk/>
            <pc:sldMk cId="3442980511" sldId="257"/>
            <ac:spMk id="45" creationId="{70BEB1E7-2F88-40BC-B73D-42E5B6F80BFC}"/>
          </ac:spMkLst>
        </pc:spChg>
        <pc:spChg chg="add del">
          <ac:chgData name="Mica Nicole Nellis" userId="S::mnn49@nau.edu::5f20adf3-492e-4e22-8d59-1b443793dbb5" providerId="AD" clId="Web-{378F9FAF-298F-46CE-B0D5-D54603C1DF24}" dt="2023-09-17T04:30:26.809" v="64"/>
          <ac:spMkLst>
            <pc:docMk/>
            <pc:sldMk cId="3442980511" sldId="257"/>
            <ac:spMk id="47" creationId="{A7B99495-F43F-4D80-A44F-2CB4764EB90B}"/>
          </ac:spMkLst>
        </pc:spChg>
        <pc:spChg chg="add">
          <ac:chgData name="Mica Nicole Nellis" userId="S::mnn49@nau.edu::5f20adf3-492e-4e22-8d59-1b443793dbb5" providerId="AD" clId="Web-{378F9FAF-298F-46CE-B0D5-D54603C1DF24}" dt="2023-09-17T04:30:26.809" v="64"/>
          <ac:spMkLst>
            <pc:docMk/>
            <pc:sldMk cId="3442980511" sldId="257"/>
            <ac:spMk id="49" creationId="{2EB492CD-616E-47F8-933B-5E2D952A0593}"/>
          </ac:spMkLst>
        </pc:spChg>
        <pc:spChg chg="add">
          <ac:chgData name="Mica Nicole Nellis" userId="S::mnn49@nau.edu::5f20adf3-492e-4e22-8d59-1b443793dbb5" providerId="AD" clId="Web-{378F9FAF-298F-46CE-B0D5-D54603C1DF24}" dt="2023-09-17T04:30:26.809" v="64"/>
          <ac:spMkLst>
            <pc:docMk/>
            <pc:sldMk cId="3442980511" sldId="257"/>
            <ac:spMk id="50" creationId="{59383CF9-23B5-4335-9B21-1791C4CF1C75}"/>
          </ac:spMkLst>
        </pc:spChg>
        <pc:spChg chg="add">
          <ac:chgData name="Mica Nicole Nellis" userId="S::mnn49@nau.edu::5f20adf3-492e-4e22-8d59-1b443793dbb5" providerId="AD" clId="Web-{378F9FAF-298F-46CE-B0D5-D54603C1DF24}" dt="2023-09-17T04:30:26.809" v="64"/>
          <ac:spMkLst>
            <pc:docMk/>
            <pc:sldMk cId="3442980511" sldId="257"/>
            <ac:spMk id="51" creationId="{0007FE00-9498-4706-B255-6437B0252C02}"/>
          </ac:spMkLst>
        </pc:spChg>
        <pc:spChg chg="add del">
          <ac:chgData name="Mica Nicole Nellis" userId="S::mnn49@nau.edu::5f20adf3-492e-4e22-8d59-1b443793dbb5" providerId="AD" clId="Web-{378F9FAF-298F-46CE-B0D5-D54603C1DF24}" dt="2023-09-17T04:30:21.122" v="63"/>
          <ac:spMkLst>
            <pc:docMk/>
            <pc:sldMk cId="3442980511" sldId="257"/>
            <ac:spMk id="52" creationId="{FF81F8D5-515A-45DC-B296-30AB11F2C19F}"/>
          </ac:spMkLst>
        </pc:spChg>
        <pc:spChg chg="add del">
          <ac:chgData name="Mica Nicole Nellis" userId="S::mnn49@nau.edu::5f20adf3-492e-4e22-8d59-1b443793dbb5" providerId="AD" clId="Web-{378F9FAF-298F-46CE-B0D5-D54603C1DF24}" dt="2023-09-17T04:30:21.122" v="63"/>
          <ac:spMkLst>
            <pc:docMk/>
            <pc:sldMk cId="3442980511" sldId="257"/>
            <ac:spMk id="54" creationId="{90464369-70FA-42AF-948F-80664CA7BFE5}"/>
          </ac:spMkLst>
        </pc:spChg>
        <pc:spChg chg="add del">
          <ac:chgData name="Mica Nicole Nellis" userId="S::mnn49@nau.edu::5f20adf3-492e-4e22-8d59-1b443793dbb5" providerId="AD" clId="Web-{378F9FAF-298F-46CE-B0D5-D54603C1DF24}" dt="2023-09-17T04:30:21.122" v="63"/>
          <ac:spMkLst>
            <pc:docMk/>
            <pc:sldMk cId="3442980511" sldId="257"/>
            <ac:spMk id="56" creationId="{A6604B49-AD5C-4590-B051-06C8222ECD99}"/>
          </ac:spMkLst>
        </pc:spChg>
        <pc:spChg chg="add del">
          <ac:chgData name="Mica Nicole Nellis" userId="S::mnn49@nau.edu::5f20adf3-492e-4e22-8d59-1b443793dbb5" providerId="AD" clId="Web-{378F9FAF-298F-46CE-B0D5-D54603C1DF24}" dt="2023-09-17T04:30:21.122" v="63"/>
          <ac:spMkLst>
            <pc:docMk/>
            <pc:sldMk cId="3442980511" sldId="257"/>
            <ac:spMk id="58" creationId="{CC552A98-EF7D-4D42-AB69-066B786AB55B}"/>
          </ac:spMkLst>
        </pc:spChg>
        <pc:spChg chg="add del">
          <ac:chgData name="Mica Nicole Nellis" userId="S::mnn49@nau.edu::5f20adf3-492e-4e22-8d59-1b443793dbb5" providerId="AD" clId="Web-{378F9FAF-298F-46CE-B0D5-D54603C1DF24}" dt="2023-09-17T04:30:21.122" v="63"/>
          <ac:spMkLst>
            <pc:docMk/>
            <pc:sldMk cId="3442980511" sldId="257"/>
            <ac:spMk id="60" creationId="{A648176E-454C-437C-B0FC-9B82FCF32B24}"/>
          </ac:spMkLst>
        </pc:spChg>
        <pc:grpChg chg="add del">
          <ac:chgData name="Mica Nicole Nellis" userId="S::mnn49@nau.edu::5f20adf3-492e-4e22-8d59-1b443793dbb5" providerId="AD" clId="Web-{378F9FAF-298F-46CE-B0D5-D54603C1DF24}" dt="2023-09-17T04:24:18.802" v="5"/>
          <ac:grpSpMkLst>
            <pc:docMk/>
            <pc:sldMk cId="3442980511" sldId="257"/>
            <ac:grpSpMk id="10" creationId="{28FAF094-D087-493F-8DF9-A486C2D6BBAA}"/>
          </ac:grpSpMkLst>
        </pc:grpChg>
        <pc:grpChg chg="add del">
          <ac:chgData name="Mica Nicole Nellis" userId="S::mnn49@nau.edu::5f20adf3-492e-4e22-8d59-1b443793dbb5" providerId="AD" clId="Web-{378F9FAF-298F-46CE-B0D5-D54603C1DF24}" dt="2023-09-17T04:24:16.396" v="2"/>
          <ac:grpSpMkLst>
            <pc:docMk/>
            <pc:sldMk cId="3442980511" sldId="257"/>
            <ac:grpSpMk id="21" creationId="{1DE889C7-FAD6-4397-98E2-05D503484459}"/>
          </ac:grpSpMkLst>
        </pc:grpChg>
        <pc:grpChg chg="add del">
          <ac:chgData name="Mica Nicole Nellis" userId="S::mnn49@nau.edu::5f20adf3-492e-4e22-8d59-1b443793dbb5" providerId="AD" clId="Web-{378F9FAF-298F-46CE-B0D5-D54603C1DF24}" dt="2023-09-17T04:24:18.802" v="4"/>
          <ac:grpSpMkLst>
            <pc:docMk/>
            <pc:sldMk cId="3442980511" sldId="257"/>
            <ac:grpSpMk id="32" creationId="{AE1C45F0-260A-458C-96ED-C1F6D2151219}"/>
          </ac:grpSpMkLst>
        </pc:grpChg>
        <pc:grpChg chg="add del">
          <ac:chgData name="Mica Nicole Nellis" userId="S::mnn49@nau.edu::5f20adf3-492e-4e22-8d59-1b443793dbb5" providerId="AD" clId="Web-{378F9FAF-298F-46CE-B0D5-D54603C1DF24}" dt="2023-09-17T04:28:20.415" v="44"/>
          <ac:grpSpMkLst>
            <pc:docMk/>
            <pc:sldMk cId="3442980511" sldId="257"/>
            <ac:grpSpMk id="35" creationId="{1DE889C7-FAD6-4397-98E2-05D503484459}"/>
          </ac:grpSpMkLst>
        </pc:grpChg>
        <pc:picChg chg="add mod">
          <ac:chgData name="Mica Nicole Nellis" userId="S::mnn49@nau.edu::5f20adf3-492e-4e22-8d59-1b443793dbb5" providerId="AD" clId="Web-{378F9FAF-298F-46CE-B0D5-D54603C1DF24}" dt="2023-09-17T04:30:26.809" v="64"/>
          <ac:picMkLst>
            <pc:docMk/>
            <pc:sldMk cId="3442980511" sldId="257"/>
            <ac:picMk id="4" creationId="{C07BEA29-C0A1-1572-DF83-4551F51246ED}"/>
          </ac:picMkLst>
        </pc:picChg>
        <pc:cxnChg chg="add del">
          <ac:chgData name="Mica Nicole Nellis" userId="S::mnn49@nau.edu::5f20adf3-492e-4e22-8d59-1b443793dbb5" providerId="AD" clId="Web-{378F9FAF-298F-46CE-B0D5-D54603C1DF24}" dt="2023-09-17T04:24:18.802" v="4"/>
          <ac:cxnSpMkLst>
            <pc:docMk/>
            <pc:sldMk cId="3442980511" sldId="257"/>
            <ac:cxnSpMk id="28" creationId="{6CF1BAF6-AD41-4082-B212-8A1F9A2E8779}"/>
          </ac:cxnSpMkLst>
        </pc:cxnChg>
      </pc:sldChg>
      <pc:sldChg chg="addSp delSp modSp">
        <pc:chgData name="Mica Nicole Nellis" userId="S::mnn49@nau.edu::5f20adf3-492e-4e22-8d59-1b443793dbb5" providerId="AD" clId="Web-{378F9FAF-298F-46CE-B0D5-D54603C1DF24}" dt="2023-09-17T04:36:55.648" v="108"/>
        <pc:sldMkLst>
          <pc:docMk/>
          <pc:sldMk cId="3160186498" sldId="260"/>
        </pc:sldMkLst>
        <pc:spChg chg="mod">
          <ac:chgData name="Mica Nicole Nellis" userId="S::mnn49@nau.edu::5f20adf3-492e-4e22-8d59-1b443793dbb5" providerId="AD" clId="Web-{378F9FAF-298F-46CE-B0D5-D54603C1DF24}" dt="2023-09-17T04:36:55.648" v="108"/>
          <ac:spMkLst>
            <pc:docMk/>
            <pc:sldMk cId="3160186498" sldId="260"/>
            <ac:spMk id="2" creationId="{F72895DE-33DD-48D2-2D61-D5023FFC6446}"/>
          </ac:spMkLst>
        </pc:spChg>
        <pc:spChg chg="mod">
          <ac:chgData name="Mica Nicole Nellis" userId="S::mnn49@nau.edu::5f20adf3-492e-4e22-8d59-1b443793dbb5" providerId="AD" clId="Web-{378F9FAF-298F-46CE-B0D5-D54603C1DF24}" dt="2023-09-17T04:36:55.648" v="108"/>
          <ac:spMkLst>
            <pc:docMk/>
            <pc:sldMk cId="3160186498" sldId="260"/>
            <ac:spMk id="14" creationId="{618EFF41-0C95-3FE5-BF4D-1CBA252CF04F}"/>
          </ac:spMkLst>
        </pc:spChg>
        <pc:spChg chg="mod">
          <ac:chgData name="Mica Nicole Nellis" userId="S::mnn49@nau.edu::5f20adf3-492e-4e22-8d59-1b443793dbb5" providerId="AD" clId="Web-{378F9FAF-298F-46CE-B0D5-D54603C1DF24}" dt="2023-09-17T04:36:55.648" v="108"/>
          <ac:spMkLst>
            <pc:docMk/>
            <pc:sldMk cId="3160186498" sldId="260"/>
            <ac:spMk id="15" creationId="{1370CF0B-F232-D8EE-1129-E80A061FFDF4}"/>
          </ac:spMkLst>
        </pc:spChg>
        <pc:spChg chg="add del">
          <ac:chgData name="Mica Nicole Nellis" userId="S::mnn49@nau.edu::5f20adf3-492e-4e22-8d59-1b443793dbb5" providerId="AD" clId="Web-{378F9FAF-298F-46CE-B0D5-D54603C1DF24}" dt="2023-09-17T04:34:26.504" v="92"/>
          <ac:spMkLst>
            <pc:docMk/>
            <pc:sldMk cId="3160186498" sldId="260"/>
            <ac:spMk id="19" creationId="{BCED4D40-4B67-4331-AC48-79B82B4A47D8}"/>
          </ac:spMkLst>
        </pc:spChg>
        <pc:spChg chg="add del">
          <ac:chgData name="Mica Nicole Nellis" userId="S::mnn49@nau.edu::5f20adf3-492e-4e22-8d59-1b443793dbb5" providerId="AD" clId="Web-{378F9FAF-298F-46CE-B0D5-D54603C1DF24}" dt="2023-09-17T04:34:26.504" v="92"/>
          <ac:spMkLst>
            <pc:docMk/>
            <pc:sldMk cId="3160186498" sldId="260"/>
            <ac:spMk id="23" creationId="{670CEDEF-4F34-412E-84EE-329C1E936AF5}"/>
          </ac:spMkLst>
        </pc:spChg>
        <pc:spChg chg="add del">
          <ac:chgData name="Mica Nicole Nellis" userId="S::mnn49@nau.edu::5f20adf3-492e-4e22-8d59-1b443793dbb5" providerId="AD" clId="Web-{378F9FAF-298F-46CE-B0D5-D54603C1DF24}" dt="2023-09-17T04:34:47.707" v="98"/>
          <ac:spMkLst>
            <pc:docMk/>
            <pc:sldMk cId="3160186498" sldId="260"/>
            <ac:spMk id="25" creationId="{68AF5748-FED8-45BA-8631-26D1D10F3246}"/>
          </ac:spMkLst>
        </pc:spChg>
        <pc:spChg chg="add del">
          <ac:chgData name="Mica Nicole Nellis" userId="S::mnn49@nau.edu::5f20adf3-492e-4e22-8d59-1b443793dbb5" providerId="AD" clId="Web-{378F9FAF-298F-46CE-B0D5-D54603C1DF24}" dt="2023-09-17T04:34:47.707" v="98"/>
          <ac:spMkLst>
            <pc:docMk/>
            <pc:sldMk cId="3160186498" sldId="260"/>
            <ac:spMk id="27" creationId="{AF2F604E-43BE-4DC3-B983-E071523364F8}"/>
          </ac:spMkLst>
        </pc:spChg>
        <pc:spChg chg="add del">
          <ac:chgData name="Mica Nicole Nellis" userId="S::mnn49@nau.edu::5f20adf3-492e-4e22-8d59-1b443793dbb5" providerId="AD" clId="Web-{378F9FAF-298F-46CE-B0D5-D54603C1DF24}" dt="2023-09-17T04:34:47.707" v="98"/>
          <ac:spMkLst>
            <pc:docMk/>
            <pc:sldMk cId="3160186498" sldId="260"/>
            <ac:spMk id="29" creationId="{08C9B587-E65E-4B52-B37C-ABEBB6E87928}"/>
          </ac:spMkLst>
        </pc:spChg>
        <pc:spChg chg="add del">
          <ac:chgData name="Mica Nicole Nellis" userId="S::mnn49@nau.edu::5f20adf3-492e-4e22-8d59-1b443793dbb5" providerId="AD" clId="Web-{378F9FAF-298F-46CE-B0D5-D54603C1DF24}" dt="2023-09-17T04:35:33.224" v="102"/>
          <ac:spMkLst>
            <pc:docMk/>
            <pc:sldMk cId="3160186498" sldId="260"/>
            <ac:spMk id="30" creationId="{47942995-B07F-4636-9A06-C6A104B260A8}"/>
          </ac:spMkLst>
        </pc:spChg>
        <pc:spChg chg="add del">
          <ac:chgData name="Mica Nicole Nellis" userId="S::mnn49@nau.edu::5f20adf3-492e-4e22-8d59-1b443793dbb5" providerId="AD" clId="Web-{378F9FAF-298F-46CE-B0D5-D54603C1DF24}" dt="2023-09-17T04:35:33.224" v="102"/>
          <ac:spMkLst>
            <pc:docMk/>
            <pc:sldMk cId="3160186498" sldId="260"/>
            <ac:spMk id="31" creationId="{19C9EAEA-39D0-4B0E-A0EB-51E7B26740B1}"/>
          </ac:spMkLst>
        </pc:spChg>
        <pc:spChg chg="add del">
          <ac:chgData name="Mica Nicole Nellis" userId="S::mnn49@nau.edu::5f20adf3-492e-4e22-8d59-1b443793dbb5" providerId="AD" clId="Web-{378F9FAF-298F-46CE-B0D5-D54603C1DF24}" dt="2023-09-17T04:36:55.648" v="108"/>
          <ac:spMkLst>
            <pc:docMk/>
            <pc:sldMk cId="3160186498" sldId="260"/>
            <ac:spMk id="33" creationId="{5E395AE0-8789-FAD6-A987-32E65C185100}"/>
          </ac:spMkLst>
        </pc:spChg>
        <pc:spChg chg="add del">
          <ac:chgData name="Mica Nicole Nellis" userId="S::mnn49@nau.edu::5f20adf3-492e-4e22-8d59-1b443793dbb5" providerId="AD" clId="Web-{378F9FAF-298F-46CE-B0D5-D54603C1DF24}" dt="2023-09-17T04:35:33.224" v="102"/>
          <ac:spMkLst>
            <pc:docMk/>
            <pc:sldMk cId="3160186498" sldId="260"/>
            <ac:spMk id="36" creationId="{B81933D1-5615-42C7-9C0B-4EB7105CCE2D}"/>
          </ac:spMkLst>
        </pc:spChg>
        <pc:grpChg chg="add del">
          <ac:chgData name="Mica Nicole Nellis" userId="S::mnn49@nau.edu::5f20adf3-492e-4e22-8d59-1b443793dbb5" providerId="AD" clId="Web-{378F9FAF-298F-46CE-B0D5-D54603C1DF24}" dt="2023-09-17T04:35:33.224" v="102"/>
          <ac:grpSpMkLst>
            <pc:docMk/>
            <pc:sldMk cId="3160186498" sldId="260"/>
            <ac:grpSpMk id="32" creationId="{032D8612-31EB-44CF-A1D0-14FD4C705424}"/>
          </ac:grpSpMkLst>
        </pc:grpChg>
        <pc:picChg chg="mod">
          <ac:chgData name="Mica Nicole Nellis" userId="S::mnn49@nau.edu::5f20adf3-492e-4e22-8d59-1b443793dbb5" providerId="AD" clId="Web-{378F9FAF-298F-46CE-B0D5-D54603C1DF24}" dt="2023-09-17T04:36:55.648" v="108"/>
          <ac:picMkLst>
            <pc:docMk/>
            <pc:sldMk cId="3160186498" sldId="260"/>
            <ac:picMk id="4" creationId="{FE682B65-4977-0DF0-B514-787217612AC1}"/>
          </ac:picMkLst>
        </pc:picChg>
        <pc:picChg chg="mod">
          <ac:chgData name="Mica Nicole Nellis" userId="S::mnn49@nau.edu::5f20adf3-492e-4e22-8d59-1b443793dbb5" providerId="AD" clId="Web-{378F9FAF-298F-46CE-B0D5-D54603C1DF24}" dt="2023-09-17T04:36:55.648" v="108"/>
          <ac:picMkLst>
            <pc:docMk/>
            <pc:sldMk cId="3160186498" sldId="260"/>
            <ac:picMk id="5" creationId="{CB3D1C84-7BB6-9FA7-CFB2-88154A83DD07}"/>
          </ac:picMkLst>
        </pc:picChg>
        <pc:picChg chg="mod">
          <ac:chgData name="Mica Nicole Nellis" userId="S::mnn49@nau.edu::5f20adf3-492e-4e22-8d59-1b443793dbb5" providerId="AD" clId="Web-{378F9FAF-298F-46CE-B0D5-D54603C1DF24}" dt="2023-09-17T04:36:55.648" v="108"/>
          <ac:picMkLst>
            <pc:docMk/>
            <pc:sldMk cId="3160186498" sldId="260"/>
            <ac:picMk id="6" creationId="{F8DDF6C5-D110-087B-6B5B-65A14B484B2B}"/>
          </ac:picMkLst>
        </pc:picChg>
        <pc:picChg chg="mod">
          <ac:chgData name="Mica Nicole Nellis" userId="S::mnn49@nau.edu::5f20adf3-492e-4e22-8d59-1b443793dbb5" providerId="AD" clId="Web-{378F9FAF-298F-46CE-B0D5-D54603C1DF24}" dt="2023-09-17T04:36:55.648" v="108"/>
          <ac:picMkLst>
            <pc:docMk/>
            <pc:sldMk cId="3160186498" sldId="260"/>
            <ac:picMk id="7" creationId="{C2604232-397F-F5C2-4F15-515D0D54176E}"/>
          </ac:picMkLst>
        </pc:picChg>
        <pc:picChg chg="mod">
          <ac:chgData name="Mica Nicole Nellis" userId="S::mnn49@nau.edu::5f20adf3-492e-4e22-8d59-1b443793dbb5" providerId="AD" clId="Web-{378F9FAF-298F-46CE-B0D5-D54603C1DF24}" dt="2023-09-17T04:36:55.648" v="108"/>
          <ac:picMkLst>
            <pc:docMk/>
            <pc:sldMk cId="3160186498" sldId="260"/>
            <ac:picMk id="9" creationId="{AC67863E-B838-9E5B-9C32-EA64E8147C73}"/>
          </ac:picMkLst>
        </pc:picChg>
        <pc:picChg chg="mod">
          <ac:chgData name="Mica Nicole Nellis" userId="S::mnn49@nau.edu::5f20adf3-492e-4e22-8d59-1b443793dbb5" providerId="AD" clId="Web-{378F9FAF-298F-46CE-B0D5-D54603C1DF24}" dt="2023-09-17T04:36:55.648" v="108"/>
          <ac:picMkLst>
            <pc:docMk/>
            <pc:sldMk cId="3160186498" sldId="260"/>
            <ac:picMk id="10" creationId="{7A8191DB-ADB5-D443-C54E-7464A1A12CF4}"/>
          </ac:picMkLst>
        </pc:picChg>
        <pc:picChg chg="mod">
          <ac:chgData name="Mica Nicole Nellis" userId="S::mnn49@nau.edu::5f20adf3-492e-4e22-8d59-1b443793dbb5" providerId="AD" clId="Web-{378F9FAF-298F-46CE-B0D5-D54603C1DF24}" dt="2023-09-17T04:36:55.648" v="108"/>
          <ac:picMkLst>
            <pc:docMk/>
            <pc:sldMk cId="3160186498" sldId="260"/>
            <ac:picMk id="17" creationId="{FC133316-AE48-8505-9586-4BB3743503AA}"/>
          </ac:picMkLst>
        </pc:picChg>
        <pc:cxnChg chg="add del">
          <ac:chgData name="Mica Nicole Nellis" userId="S::mnn49@nau.edu::5f20adf3-492e-4e22-8d59-1b443793dbb5" providerId="AD" clId="Web-{378F9FAF-298F-46CE-B0D5-D54603C1DF24}" dt="2023-09-17T04:36:55.648" v="108"/>
          <ac:cxnSpMkLst>
            <pc:docMk/>
            <pc:sldMk cId="3160186498" sldId="260"/>
            <ac:cxnSpMk id="34" creationId="{7667AA61-5C27-F30F-D229-06CBE5709F33}"/>
          </ac:cxnSpMkLst>
        </pc:cxnChg>
      </pc:sldChg>
    </pc:docChg>
  </pc:docChgLst>
  <pc:docChgLst>
    <pc:chgData name="Daniel Cope Cooke" userId="S::dcc296@nau.edu::9a333e86-006b-42ba-b984-6e928377cd6c" providerId="AD" clId="Web-{239C5483-A3E9-42FD-9DBD-30066DDFC55F}"/>
    <pc:docChg chg="modSld">
      <pc:chgData name="Daniel Cope Cooke" userId="S::dcc296@nau.edu::9a333e86-006b-42ba-b984-6e928377cd6c" providerId="AD" clId="Web-{239C5483-A3E9-42FD-9DBD-30066DDFC55F}" dt="2023-09-13T00:48:00.787" v="31" actId="20577"/>
      <pc:docMkLst>
        <pc:docMk/>
      </pc:docMkLst>
      <pc:sldChg chg="modSp">
        <pc:chgData name="Daniel Cope Cooke" userId="S::dcc296@nau.edu::9a333e86-006b-42ba-b984-6e928377cd6c" providerId="AD" clId="Web-{239C5483-A3E9-42FD-9DBD-30066DDFC55F}" dt="2023-09-13T00:47:46.099" v="17" actId="20577"/>
        <pc:sldMkLst>
          <pc:docMk/>
          <pc:sldMk cId="2881006129" sldId="259"/>
        </pc:sldMkLst>
        <pc:spChg chg="mod">
          <ac:chgData name="Daniel Cope Cooke" userId="S::dcc296@nau.edu::9a333e86-006b-42ba-b984-6e928377cd6c" providerId="AD" clId="Web-{239C5483-A3E9-42FD-9DBD-30066DDFC55F}" dt="2023-09-13T00:47:46.099" v="17" actId="20577"/>
          <ac:spMkLst>
            <pc:docMk/>
            <pc:sldMk cId="2881006129" sldId="259"/>
            <ac:spMk id="2" creationId="{E669EE75-1180-E03A-A77A-872CC3B14D13}"/>
          </ac:spMkLst>
        </pc:spChg>
      </pc:sldChg>
      <pc:sldChg chg="modSp">
        <pc:chgData name="Daniel Cope Cooke" userId="S::dcc296@nau.edu::9a333e86-006b-42ba-b984-6e928377cd6c" providerId="AD" clId="Web-{239C5483-A3E9-42FD-9DBD-30066DDFC55F}" dt="2023-09-13T00:48:00.787" v="31" actId="20577"/>
        <pc:sldMkLst>
          <pc:docMk/>
          <pc:sldMk cId="877085698" sldId="261"/>
        </pc:sldMkLst>
        <pc:spChg chg="mod">
          <ac:chgData name="Daniel Cope Cooke" userId="S::dcc296@nau.edu::9a333e86-006b-42ba-b984-6e928377cd6c" providerId="AD" clId="Web-{239C5483-A3E9-42FD-9DBD-30066DDFC55F}" dt="2023-09-13T00:48:00.787" v="31" actId="20577"/>
          <ac:spMkLst>
            <pc:docMk/>
            <pc:sldMk cId="877085698" sldId="261"/>
            <ac:spMk id="2" creationId="{E00EE3F6-3461-EE29-950A-E146070CFD74}"/>
          </ac:spMkLst>
        </pc:spChg>
      </pc:sldChg>
      <pc:sldChg chg="modSp">
        <pc:chgData name="Daniel Cope Cooke" userId="S::dcc296@nau.edu::9a333e86-006b-42ba-b984-6e928377cd6c" providerId="AD" clId="Web-{239C5483-A3E9-42FD-9DBD-30066DDFC55F}" dt="2023-09-13T00:41:31.074" v="12" actId="20577"/>
        <pc:sldMkLst>
          <pc:docMk/>
          <pc:sldMk cId="3092398019" sldId="262"/>
        </pc:sldMkLst>
        <pc:spChg chg="mod">
          <ac:chgData name="Daniel Cope Cooke" userId="S::dcc296@nau.edu::9a333e86-006b-42ba-b984-6e928377cd6c" providerId="AD" clId="Web-{239C5483-A3E9-42FD-9DBD-30066DDFC55F}" dt="2023-09-13T00:41:31.074" v="12" actId="20577"/>
          <ac:spMkLst>
            <pc:docMk/>
            <pc:sldMk cId="3092398019" sldId="262"/>
            <ac:spMk id="2" creationId="{6F4F6605-5470-8E6A-565E-7DC9707F7B38}"/>
          </ac:spMkLst>
        </pc:spChg>
      </pc:sldChg>
    </pc:docChg>
  </pc:docChgLst>
  <pc:docChgLst>
    <pc:chgData name="Daniel Cope Cooke" userId="S::dcc296@nau.edu::9a333e86-006b-42ba-b984-6e928377cd6c" providerId="AD" clId="Web-{B80D37E4-1A92-42B7-AB41-FB1ACFADCC64}"/>
    <pc:docChg chg="addSld delSld modSld">
      <pc:chgData name="Daniel Cope Cooke" userId="S::dcc296@nau.edu::9a333e86-006b-42ba-b984-6e928377cd6c" providerId="AD" clId="Web-{B80D37E4-1A92-42B7-AB41-FB1ACFADCC64}" dt="2023-09-19T19:23:20.038" v="876" actId="20577"/>
      <pc:docMkLst>
        <pc:docMk/>
      </pc:docMkLst>
      <pc:sldChg chg="modSp">
        <pc:chgData name="Daniel Cope Cooke" userId="S::dcc296@nau.edu::9a333e86-006b-42ba-b984-6e928377cd6c" providerId="AD" clId="Web-{B80D37E4-1A92-42B7-AB41-FB1ACFADCC64}" dt="2023-09-19T19:15:28.488" v="835" actId="20577"/>
        <pc:sldMkLst>
          <pc:docMk/>
          <pc:sldMk cId="2881006129" sldId="259"/>
        </pc:sldMkLst>
        <pc:spChg chg="mod">
          <ac:chgData name="Daniel Cope Cooke" userId="S::dcc296@nau.edu::9a333e86-006b-42ba-b984-6e928377cd6c" providerId="AD" clId="Web-{B80D37E4-1A92-42B7-AB41-FB1ACFADCC64}" dt="2023-09-19T18:51:21.306" v="72" actId="20577"/>
          <ac:spMkLst>
            <pc:docMk/>
            <pc:sldMk cId="2881006129" sldId="259"/>
            <ac:spMk id="2" creationId="{E669EE75-1180-E03A-A77A-872CC3B14D13}"/>
          </ac:spMkLst>
        </pc:spChg>
        <pc:spChg chg="mod">
          <ac:chgData name="Daniel Cope Cooke" userId="S::dcc296@nau.edu::9a333e86-006b-42ba-b984-6e928377cd6c" providerId="AD" clId="Web-{B80D37E4-1A92-42B7-AB41-FB1ACFADCC64}" dt="2023-09-19T19:15:28.488" v="835" actId="20577"/>
          <ac:spMkLst>
            <pc:docMk/>
            <pc:sldMk cId="2881006129" sldId="259"/>
            <ac:spMk id="3" creationId="{AE7F742F-BE59-3265-5548-9107FB97D797}"/>
          </ac:spMkLst>
        </pc:spChg>
      </pc:sldChg>
      <pc:sldChg chg="modSp">
        <pc:chgData name="Daniel Cope Cooke" userId="S::dcc296@nau.edu::9a333e86-006b-42ba-b984-6e928377cd6c" providerId="AD" clId="Web-{B80D37E4-1A92-42B7-AB41-FB1ACFADCC64}" dt="2023-09-19T18:52:38.546" v="110" actId="20577"/>
        <pc:sldMkLst>
          <pc:docMk/>
          <pc:sldMk cId="3092398019" sldId="262"/>
        </pc:sldMkLst>
        <pc:spChg chg="mod">
          <ac:chgData name="Daniel Cope Cooke" userId="S::dcc296@nau.edu::9a333e86-006b-42ba-b984-6e928377cd6c" providerId="AD" clId="Web-{B80D37E4-1A92-42B7-AB41-FB1ACFADCC64}" dt="2023-09-19T18:52:32.420" v="98" actId="20577"/>
          <ac:spMkLst>
            <pc:docMk/>
            <pc:sldMk cId="3092398019" sldId="262"/>
            <ac:spMk id="2" creationId="{6F4F6605-5470-8E6A-565E-7DC9707F7B38}"/>
          </ac:spMkLst>
        </pc:spChg>
        <pc:spChg chg="mod">
          <ac:chgData name="Daniel Cope Cooke" userId="S::dcc296@nau.edu::9a333e86-006b-42ba-b984-6e928377cd6c" providerId="AD" clId="Web-{B80D37E4-1A92-42B7-AB41-FB1ACFADCC64}" dt="2023-09-19T18:52:38.546" v="110" actId="20577"/>
          <ac:spMkLst>
            <pc:docMk/>
            <pc:sldMk cId="3092398019" sldId="262"/>
            <ac:spMk id="5" creationId="{E6031BC3-BCCD-1A41-4D19-29B8A307B3A7}"/>
          </ac:spMkLst>
        </pc:spChg>
      </pc:sldChg>
      <pc:sldChg chg="new del">
        <pc:chgData name="Daniel Cope Cooke" userId="S::dcc296@nau.edu::9a333e86-006b-42ba-b984-6e928377cd6c" providerId="AD" clId="Web-{B80D37E4-1A92-42B7-AB41-FB1ACFADCC64}" dt="2023-09-19T18:46:16.909" v="1"/>
        <pc:sldMkLst>
          <pc:docMk/>
          <pc:sldMk cId="560081670" sldId="282"/>
        </pc:sldMkLst>
      </pc:sldChg>
      <pc:sldChg chg="addSp delSp modSp new del">
        <pc:chgData name="Daniel Cope Cooke" userId="S::dcc296@nau.edu::9a333e86-006b-42ba-b984-6e928377cd6c" providerId="AD" clId="Web-{B80D37E4-1A92-42B7-AB41-FB1ACFADCC64}" dt="2023-09-19T18:50:50.851" v="66"/>
        <pc:sldMkLst>
          <pc:docMk/>
          <pc:sldMk cId="2305044344" sldId="282"/>
        </pc:sldMkLst>
        <pc:spChg chg="mod">
          <ac:chgData name="Daniel Cope Cooke" userId="S::dcc296@nau.edu::9a333e86-006b-42ba-b984-6e928377cd6c" providerId="AD" clId="Web-{B80D37E4-1A92-42B7-AB41-FB1ACFADCC64}" dt="2023-09-19T18:46:36.785" v="26" actId="20577"/>
          <ac:spMkLst>
            <pc:docMk/>
            <pc:sldMk cId="2305044344" sldId="282"/>
            <ac:spMk id="2" creationId="{5FB9EB91-5321-F2A8-9A0A-932092F9B371}"/>
          </ac:spMkLst>
        </pc:spChg>
        <pc:spChg chg="del mod">
          <ac:chgData name="Daniel Cope Cooke" userId="S::dcc296@nau.edu::9a333e86-006b-42ba-b984-6e928377cd6c" providerId="AD" clId="Web-{B80D37E4-1A92-42B7-AB41-FB1ACFADCC64}" dt="2023-09-19T18:47:55.807" v="30"/>
          <ac:spMkLst>
            <pc:docMk/>
            <pc:sldMk cId="2305044344" sldId="282"/>
            <ac:spMk id="3" creationId="{F0EA2D5F-6CDB-D730-706C-F62EBAC6CD36}"/>
          </ac:spMkLst>
        </pc:spChg>
        <pc:picChg chg="add mod ord">
          <ac:chgData name="Daniel Cope Cooke" userId="S::dcc296@nau.edu::9a333e86-006b-42ba-b984-6e928377cd6c" providerId="AD" clId="Web-{B80D37E4-1A92-42B7-AB41-FB1ACFADCC64}" dt="2023-09-19T18:47:55.807" v="30"/>
          <ac:picMkLst>
            <pc:docMk/>
            <pc:sldMk cId="2305044344" sldId="282"/>
            <ac:picMk id="4" creationId="{C094F937-7231-217F-48CC-6DEB5E98B13B}"/>
          </ac:picMkLst>
        </pc:picChg>
      </pc:sldChg>
      <pc:sldChg chg="add del">
        <pc:chgData name="Daniel Cope Cooke" userId="S::dcc296@nau.edu::9a333e86-006b-42ba-b984-6e928377cd6c" providerId="AD" clId="Web-{B80D37E4-1A92-42B7-AB41-FB1ACFADCC64}" dt="2023-09-19T18:46:50.583" v="29"/>
        <pc:sldMkLst>
          <pc:docMk/>
          <pc:sldMk cId="1764412822" sldId="283"/>
        </pc:sldMkLst>
      </pc:sldChg>
      <pc:sldChg chg="addSp delSp modSp add replId">
        <pc:chgData name="Daniel Cope Cooke" userId="S::dcc296@nau.edu::9a333e86-006b-42ba-b984-6e928377cd6c" providerId="AD" clId="Web-{B80D37E4-1A92-42B7-AB41-FB1ACFADCC64}" dt="2023-09-19T19:19:41.616" v="849" actId="1076"/>
        <pc:sldMkLst>
          <pc:docMk/>
          <pc:sldMk cId="2892707853" sldId="283"/>
        </pc:sldMkLst>
        <pc:spChg chg="mod">
          <ac:chgData name="Daniel Cope Cooke" userId="S::dcc296@nau.edu::9a333e86-006b-42ba-b984-6e928377cd6c" providerId="AD" clId="Web-{B80D37E4-1A92-42B7-AB41-FB1ACFADCC64}" dt="2023-09-19T18:50:30.318" v="63" actId="20577"/>
          <ac:spMkLst>
            <pc:docMk/>
            <pc:sldMk cId="2892707853" sldId="283"/>
            <ac:spMk id="2" creationId="{E669EE75-1180-E03A-A77A-872CC3B14D13}"/>
          </ac:spMkLst>
        </pc:spChg>
        <pc:spChg chg="del mod">
          <ac:chgData name="Daniel Cope Cooke" userId="S::dcc296@nau.edu::9a333e86-006b-42ba-b984-6e928377cd6c" providerId="AD" clId="Web-{B80D37E4-1A92-42B7-AB41-FB1ACFADCC64}" dt="2023-09-19T18:55:34.340" v="123"/>
          <ac:spMkLst>
            <pc:docMk/>
            <pc:sldMk cId="2892707853" sldId="283"/>
            <ac:spMk id="3" creationId="{AE7F742F-BE59-3265-5548-9107FB97D797}"/>
          </ac:spMkLst>
        </pc:spChg>
        <pc:spChg chg="add mod">
          <ac:chgData name="Daniel Cope Cooke" userId="S::dcc296@nau.edu::9a333e86-006b-42ba-b984-6e928377cd6c" providerId="AD" clId="Web-{B80D37E4-1A92-42B7-AB41-FB1ACFADCC64}" dt="2023-09-19T19:19:41.616" v="849" actId="1076"/>
          <ac:spMkLst>
            <pc:docMk/>
            <pc:sldMk cId="2892707853" sldId="283"/>
            <ac:spMk id="8" creationId="{D046FCB0-0362-F6A0-C799-8723A7A4DD7A}"/>
          </ac:spMkLst>
        </pc:spChg>
        <pc:picChg chg="add mod">
          <ac:chgData name="Daniel Cope Cooke" userId="S::dcc296@nau.edu::9a333e86-006b-42ba-b984-6e928377cd6c" providerId="AD" clId="Web-{B80D37E4-1A92-42B7-AB41-FB1ACFADCC64}" dt="2023-09-19T18:55:23.261" v="122" actId="14100"/>
          <ac:picMkLst>
            <pc:docMk/>
            <pc:sldMk cId="2892707853" sldId="283"/>
            <ac:picMk id="6" creationId="{FDD83D4F-E227-6AA9-A175-B6C8074B0544}"/>
          </ac:picMkLst>
        </pc:picChg>
      </pc:sldChg>
      <pc:sldChg chg="modSp add replId">
        <pc:chgData name="Daniel Cope Cooke" userId="S::dcc296@nau.edu::9a333e86-006b-42ba-b984-6e928377cd6c" providerId="AD" clId="Web-{B80D37E4-1A92-42B7-AB41-FB1ACFADCC64}" dt="2023-09-19T19:23:20.038" v="876" actId="20577"/>
        <pc:sldMkLst>
          <pc:docMk/>
          <pc:sldMk cId="3962625127" sldId="284"/>
        </pc:sldMkLst>
        <pc:spChg chg="mod">
          <ac:chgData name="Daniel Cope Cooke" userId="S::dcc296@nau.edu::9a333e86-006b-42ba-b984-6e928377cd6c" providerId="AD" clId="Web-{B80D37E4-1A92-42B7-AB41-FB1ACFADCC64}" dt="2023-09-19T19:23:20.038" v="876" actId="20577"/>
          <ac:spMkLst>
            <pc:docMk/>
            <pc:sldMk cId="3962625127" sldId="284"/>
            <ac:spMk id="2" creationId="{6F4F6605-5470-8E6A-565E-7DC9707F7B38}"/>
          </ac:spMkLst>
        </pc:spChg>
        <pc:spChg chg="mod">
          <ac:chgData name="Daniel Cope Cooke" userId="S::dcc296@nau.edu::9a333e86-006b-42ba-b984-6e928377cd6c" providerId="AD" clId="Web-{B80D37E4-1A92-42B7-AB41-FB1ACFADCC64}" dt="2023-09-19T19:23:08.193" v="868" actId="20577"/>
          <ac:spMkLst>
            <pc:docMk/>
            <pc:sldMk cId="3962625127" sldId="284"/>
            <ac:spMk id="5" creationId="{E6031BC3-BCCD-1A41-4D19-29B8A307B3A7}"/>
          </ac:spMkLst>
        </pc:spChg>
      </pc:sldChg>
    </pc:docChg>
  </pc:docChgLst>
  <pc:docChgLst>
    <pc:chgData name="Mason Gerald Goodman" userId="S::mgg256@nau.edu::4484c6a7-43fb-4b1b-9cad-c35ad80f1884" providerId="AD" clId="Web-{64879CDC-5A04-4428-943A-DE48AB4F4297}"/>
    <pc:docChg chg="modSld">
      <pc:chgData name="Mason Gerald Goodman" userId="S::mgg256@nau.edu::4484c6a7-43fb-4b1b-9cad-c35ad80f1884" providerId="AD" clId="Web-{64879CDC-5A04-4428-943A-DE48AB4F4297}" dt="2023-09-19T22:02:39.831" v="980" actId="1076"/>
      <pc:docMkLst>
        <pc:docMk/>
      </pc:docMkLst>
      <pc:sldChg chg="modSp">
        <pc:chgData name="Mason Gerald Goodman" userId="S::mgg256@nau.edu::4484c6a7-43fb-4b1b-9cad-c35ad80f1884" providerId="AD" clId="Web-{64879CDC-5A04-4428-943A-DE48AB4F4297}" dt="2023-09-19T20:11:20.091" v="654" actId="20577"/>
        <pc:sldMkLst>
          <pc:docMk/>
          <pc:sldMk cId="13541937" sldId="277"/>
        </pc:sldMkLst>
        <pc:spChg chg="mod">
          <ac:chgData name="Mason Gerald Goodman" userId="S::mgg256@nau.edu::4484c6a7-43fb-4b1b-9cad-c35ad80f1884" providerId="AD" clId="Web-{64879CDC-5A04-4428-943A-DE48AB4F4297}" dt="2023-09-19T20:11:20.091" v="654" actId="20577"/>
          <ac:spMkLst>
            <pc:docMk/>
            <pc:sldMk cId="13541937" sldId="277"/>
            <ac:spMk id="3" creationId="{59636911-F8AB-8F81-1E05-D30322E09ADB}"/>
          </ac:spMkLst>
        </pc:spChg>
      </pc:sldChg>
      <pc:sldChg chg="modSp">
        <pc:chgData name="Mason Gerald Goodman" userId="S::mgg256@nau.edu::4484c6a7-43fb-4b1b-9cad-c35ad80f1884" providerId="AD" clId="Web-{64879CDC-5A04-4428-943A-DE48AB4F4297}" dt="2023-09-19T20:16:22.976" v="979" actId="20577"/>
        <pc:sldMkLst>
          <pc:docMk/>
          <pc:sldMk cId="1106076964" sldId="278"/>
        </pc:sldMkLst>
        <pc:spChg chg="mod">
          <ac:chgData name="Mason Gerald Goodman" userId="S::mgg256@nau.edu::4484c6a7-43fb-4b1b-9cad-c35ad80f1884" providerId="AD" clId="Web-{64879CDC-5A04-4428-943A-DE48AB4F4297}" dt="2023-09-19T20:16:22.976" v="979" actId="20577"/>
          <ac:spMkLst>
            <pc:docMk/>
            <pc:sldMk cId="1106076964" sldId="278"/>
            <ac:spMk id="3" creationId="{59636911-F8AB-8F81-1E05-D30322E09ADB}"/>
          </ac:spMkLst>
        </pc:spChg>
      </pc:sldChg>
      <pc:sldChg chg="addSp delSp modSp">
        <pc:chgData name="Mason Gerald Goodman" userId="S::mgg256@nau.edu::4484c6a7-43fb-4b1b-9cad-c35ad80f1884" providerId="AD" clId="Web-{64879CDC-5A04-4428-943A-DE48AB4F4297}" dt="2023-09-19T22:02:39.831" v="980" actId="1076"/>
        <pc:sldMkLst>
          <pc:docMk/>
          <pc:sldMk cId="3962625127" sldId="284"/>
        </pc:sldMkLst>
        <pc:spChg chg="mod">
          <ac:chgData name="Mason Gerald Goodman" userId="S::mgg256@nau.edu::4484c6a7-43fb-4b1b-9cad-c35ad80f1884" providerId="AD" clId="Web-{64879CDC-5A04-4428-943A-DE48AB4F4297}" dt="2023-09-19T20:04:13.905" v="285" actId="20577"/>
          <ac:spMkLst>
            <pc:docMk/>
            <pc:sldMk cId="3962625127" sldId="284"/>
            <ac:spMk id="3" creationId="{CF65E33D-6154-D31E-88E2-63040AB981B4}"/>
          </ac:spMkLst>
        </pc:spChg>
        <pc:picChg chg="add del mod">
          <ac:chgData name="Mason Gerald Goodman" userId="S::mgg256@nau.edu::4484c6a7-43fb-4b1b-9cad-c35ad80f1884" providerId="AD" clId="Web-{64879CDC-5A04-4428-943A-DE48AB4F4297}" dt="2023-09-19T20:05:42.829" v="286"/>
          <ac:picMkLst>
            <pc:docMk/>
            <pc:sldMk cId="3962625127" sldId="284"/>
            <ac:picMk id="4" creationId="{EE13D790-7F10-2358-AB6F-D88D75F7C09A}"/>
          </ac:picMkLst>
        </pc:picChg>
        <pc:picChg chg="add mod">
          <ac:chgData name="Mason Gerald Goodman" userId="S::mgg256@nau.edu::4484c6a7-43fb-4b1b-9cad-c35ad80f1884" providerId="AD" clId="Web-{64879CDC-5A04-4428-943A-DE48AB4F4297}" dt="2023-09-19T22:02:39.831" v="980" actId="1076"/>
          <ac:picMkLst>
            <pc:docMk/>
            <pc:sldMk cId="3962625127" sldId="284"/>
            <ac:picMk id="6" creationId="{B23C4986-E217-4B58-EDCB-76DB51A4C99B}"/>
          </ac:picMkLst>
        </pc:picChg>
      </pc:sldChg>
    </pc:docChg>
  </pc:docChgLst>
  <pc:docChgLst>
    <pc:chgData name="Brandon Alexander Knutson" userId="S::bak325@nau.edu::28952e65-da15-49e9-bac9-bbf66cc61a37" providerId="AD" clId="Web-{AB95590D-3201-41AF-8A7C-C9D8D6A73FF4}"/>
    <pc:docChg chg="modSld">
      <pc:chgData name="Brandon Alexander Knutson" userId="S::bak325@nau.edu::28952e65-da15-49e9-bac9-bbf66cc61a37" providerId="AD" clId="Web-{AB95590D-3201-41AF-8A7C-C9D8D6A73FF4}" dt="2023-09-13T01:57:00.774" v="32" actId="20577"/>
      <pc:docMkLst>
        <pc:docMk/>
      </pc:docMkLst>
      <pc:sldChg chg="modSp">
        <pc:chgData name="Brandon Alexander Knutson" userId="S::bak325@nau.edu::28952e65-da15-49e9-bac9-bbf66cc61a37" providerId="AD" clId="Web-{AB95590D-3201-41AF-8A7C-C9D8D6A73FF4}" dt="2023-09-13T01:57:00.774" v="32" actId="20577"/>
        <pc:sldMkLst>
          <pc:docMk/>
          <pc:sldMk cId="3160186498" sldId="260"/>
        </pc:sldMkLst>
        <pc:spChg chg="mod">
          <ac:chgData name="Brandon Alexander Knutson" userId="S::bak325@nau.edu::28952e65-da15-49e9-bac9-bbf66cc61a37" providerId="AD" clId="Web-{AB95590D-3201-41AF-8A7C-C9D8D6A73FF4}" dt="2023-09-13T01:56:52.102" v="9" actId="20577"/>
          <ac:spMkLst>
            <pc:docMk/>
            <pc:sldMk cId="3160186498" sldId="260"/>
            <ac:spMk id="2" creationId="{F72895DE-33DD-48D2-2D61-D5023FFC6446}"/>
          </ac:spMkLst>
        </pc:spChg>
        <pc:spChg chg="mod">
          <ac:chgData name="Brandon Alexander Knutson" userId="S::bak325@nau.edu::28952e65-da15-49e9-bac9-bbf66cc61a37" providerId="AD" clId="Web-{AB95590D-3201-41AF-8A7C-C9D8D6A73FF4}" dt="2023-09-13T01:57:00.774" v="32" actId="20577"/>
          <ac:spMkLst>
            <pc:docMk/>
            <pc:sldMk cId="3160186498" sldId="260"/>
            <ac:spMk id="3" creationId="{3CB3EFCD-FFD5-726B-B4F7-1038ED5DBD0F}"/>
          </ac:spMkLst>
        </pc:spChg>
      </pc:sldChg>
    </pc:docChg>
  </pc:docChgLst>
  <pc:docChgLst>
    <pc:chgData name="Mica Nicole Nellis" userId="S::mnn49@nau.edu::5f20adf3-492e-4e22-8d59-1b443793dbb5" providerId="AD" clId="Web-{11380EF5-7C1D-4DF9-85C6-A2A223DECBF0}"/>
    <pc:docChg chg="modSld">
      <pc:chgData name="Mica Nicole Nellis" userId="S::mnn49@nau.edu::5f20adf3-492e-4e22-8d59-1b443793dbb5" providerId="AD" clId="Web-{11380EF5-7C1D-4DF9-85C6-A2A223DECBF0}" dt="2023-09-19T06:30:07.658" v="401" actId="20577"/>
      <pc:docMkLst>
        <pc:docMk/>
      </pc:docMkLst>
      <pc:sldChg chg="modSp">
        <pc:chgData name="Mica Nicole Nellis" userId="S::mnn49@nau.edu::5f20adf3-492e-4e22-8d59-1b443793dbb5" providerId="AD" clId="Web-{11380EF5-7C1D-4DF9-85C6-A2A223DECBF0}" dt="2023-09-19T06:27:59.608" v="368" actId="20577"/>
        <pc:sldMkLst>
          <pc:docMk/>
          <pc:sldMk cId="1933189028" sldId="265"/>
        </pc:sldMkLst>
        <pc:spChg chg="mod">
          <ac:chgData name="Mica Nicole Nellis" userId="S::mnn49@nau.edu::5f20adf3-492e-4e22-8d59-1b443793dbb5" providerId="AD" clId="Web-{11380EF5-7C1D-4DF9-85C6-A2A223DECBF0}" dt="2023-09-19T06:27:59.608" v="368" actId="20577"/>
          <ac:spMkLst>
            <pc:docMk/>
            <pc:sldMk cId="1933189028" sldId="265"/>
            <ac:spMk id="2" creationId="{BEC436EB-6012-DC28-5DD1-451E395014A5}"/>
          </ac:spMkLst>
        </pc:spChg>
      </pc:sldChg>
      <pc:sldChg chg="modSp">
        <pc:chgData name="Mica Nicole Nellis" userId="S::mnn49@nau.edu::5f20adf3-492e-4e22-8d59-1b443793dbb5" providerId="AD" clId="Web-{11380EF5-7C1D-4DF9-85C6-A2A223DECBF0}" dt="2023-09-19T06:28:05.140" v="369" actId="20577"/>
        <pc:sldMkLst>
          <pc:docMk/>
          <pc:sldMk cId="2915629831" sldId="272"/>
        </pc:sldMkLst>
        <pc:spChg chg="mod">
          <ac:chgData name="Mica Nicole Nellis" userId="S::mnn49@nau.edu::5f20adf3-492e-4e22-8d59-1b443793dbb5" providerId="AD" clId="Web-{11380EF5-7C1D-4DF9-85C6-A2A223DECBF0}" dt="2023-09-19T06:28:05.140" v="369" actId="20577"/>
          <ac:spMkLst>
            <pc:docMk/>
            <pc:sldMk cId="2915629831" sldId="272"/>
            <ac:spMk id="2" creationId="{782D1EFC-CE5C-AEA1-1F22-18092FD73126}"/>
          </ac:spMkLst>
        </pc:spChg>
      </pc:sldChg>
      <pc:sldChg chg="modSp">
        <pc:chgData name="Mica Nicole Nellis" userId="S::mnn49@nau.edu::5f20adf3-492e-4e22-8d59-1b443793dbb5" providerId="AD" clId="Web-{11380EF5-7C1D-4DF9-85C6-A2A223DECBF0}" dt="2023-09-19T06:28:08.312" v="370" actId="20577"/>
        <pc:sldMkLst>
          <pc:docMk/>
          <pc:sldMk cId="2776489451" sldId="273"/>
        </pc:sldMkLst>
        <pc:spChg chg="mod">
          <ac:chgData name="Mica Nicole Nellis" userId="S::mnn49@nau.edu::5f20adf3-492e-4e22-8d59-1b443793dbb5" providerId="AD" clId="Web-{11380EF5-7C1D-4DF9-85C6-A2A223DECBF0}" dt="2023-09-19T06:28:08.312" v="370" actId="20577"/>
          <ac:spMkLst>
            <pc:docMk/>
            <pc:sldMk cId="2776489451" sldId="273"/>
            <ac:spMk id="2" creationId="{CEF8FDEE-79A9-60BE-0FB5-170B3FF480F8}"/>
          </ac:spMkLst>
        </pc:spChg>
      </pc:sldChg>
      <pc:sldChg chg="modSp">
        <pc:chgData name="Mica Nicole Nellis" userId="S::mnn49@nau.edu::5f20adf3-492e-4e22-8d59-1b443793dbb5" providerId="AD" clId="Web-{11380EF5-7C1D-4DF9-85C6-A2A223DECBF0}" dt="2023-09-19T06:28:11.218" v="371" actId="20577"/>
        <pc:sldMkLst>
          <pc:docMk/>
          <pc:sldMk cId="2162228732" sldId="274"/>
        </pc:sldMkLst>
        <pc:spChg chg="mod">
          <ac:chgData name="Mica Nicole Nellis" userId="S::mnn49@nau.edu::5f20adf3-492e-4e22-8d59-1b443793dbb5" providerId="AD" clId="Web-{11380EF5-7C1D-4DF9-85C6-A2A223DECBF0}" dt="2023-09-19T06:28:11.218" v="371" actId="20577"/>
          <ac:spMkLst>
            <pc:docMk/>
            <pc:sldMk cId="2162228732" sldId="274"/>
            <ac:spMk id="2" creationId="{9AF6CC69-8E7A-2D72-B542-FA39ED0B273B}"/>
          </ac:spMkLst>
        </pc:spChg>
      </pc:sldChg>
      <pc:sldChg chg="modSp">
        <pc:chgData name="Mica Nicole Nellis" userId="S::mnn49@nau.edu::5f20adf3-492e-4e22-8d59-1b443793dbb5" providerId="AD" clId="Web-{11380EF5-7C1D-4DF9-85C6-A2A223DECBF0}" dt="2023-09-19T06:30:07.658" v="401" actId="20577"/>
        <pc:sldMkLst>
          <pc:docMk/>
          <pc:sldMk cId="3804218782" sldId="276"/>
        </pc:sldMkLst>
        <pc:spChg chg="mod">
          <ac:chgData name="Mica Nicole Nellis" userId="S::mnn49@nau.edu::5f20adf3-492e-4e22-8d59-1b443793dbb5" providerId="AD" clId="Web-{11380EF5-7C1D-4DF9-85C6-A2A223DECBF0}" dt="2023-09-19T06:30:07.658" v="401" actId="20577"/>
          <ac:spMkLst>
            <pc:docMk/>
            <pc:sldMk cId="3804218782" sldId="276"/>
            <ac:spMk id="3" creationId="{59636911-F8AB-8F81-1E05-D30322E09ADB}"/>
          </ac:spMkLst>
        </pc:spChg>
      </pc:sldChg>
      <pc:sldChg chg="modSp">
        <pc:chgData name="Mica Nicole Nellis" userId="S::mnn49@nau.edu::5f20adf3-492e-4e22-8d59-1b443793dbb5" providerId="AD" clId="Web-{11380EF5-7C1D-4DF9-85C6-A2A223DECBF0}" dt="2023-09-19T06:26:42.216" v="360" actId="20577"/>
        <pc:sldMkLst>
          <pc:docMk/>
          <pc:sldMk cId="13541937" sldId="277"/>
        </pc:sldMkLst>
        <pc:spChg chg="mod">
          <ac:chgData name="Mica Nicole Nellis" userId="S::mnn49@nau.edu::5f20adf3-492e-4e22-8d59-1b443793dbb5" providerId="AD" clId="Web-{11380EF5-7C1D-4DF9-85C6-A2A223DECBF0}" dt="2023-09-19T06:26:42.216" v="360" actId="20577"/>
          <ac:spMkLst>
            <pc:docMk/>
            <pc:sldMk cId="13541937" sldId="277"/>
            <ac:spMk id="3" creationId="{59636911-F8AB-8F81-1E05-D30322E09ADB}"/>
          </ac:spMkLst>
        </pc:spChg>
        <pc:spChg chg="mod">
          <ac:chgData name="Mica Nicole Nellis" userId="S::mnn49@nau.edu::5f20adf3-492e-4e22-8d59-1b443793dbb5" providerId="AD" clId="Web-{11380EF5-7C1D-4DF9-85C6-A2A223DECBF0}" dt="2023-09-19T06:25:40.199" v="325" actId="1076"/>
          <ac:spMkLst>
            <pc:docMk/>
            <pc:sldMk cId="13541937" sldId="277"/>
            <ac:spMk id="5" creationId="{ED6498BD-91BA-2C38-9CEA-3BBD62D10F09}"/>
          </ac:spMkLst>
        </pc:spChg>
      </pc:sldChg>
      <pc:sldChg chg="modSp">
        <pc:chgData name="Mica Nicole Nellis" userId="S::mnn49@nau.edu::5f20adf3-492e-4e22-8d59-1b443793dbb5" providerId="AD" clId="Web-{11380EF5-7C1D-4DF9-85C6-A2A223DECBF0}" dt="2023-09-19T06:22:05.129" v="205" actId="20577"/>
        <pc:sldMkLst>
          <pc:docMk/>
          <pc:sldMk cId="1524028602" sldId="279"/>
        </pc:sldMkLst>
        <pc:spChg chg="mod">
          <ac:chgData name="Mica Nicole Nellis" userId="S::mnn49@nau.edu::5f20adf3-492e-4e22-8d59-1b443793dbb5" providerId="AD" clId="Web-{11380EF5-7C1D-4DF9-85C6-A2A223DECBF0}" dt="2023-09-19T06:22:05.129" v="205" actId="20577"/>
          <ac:spMkLst>
            <pc:docMk/>
            <pc:sldMk cId="1524028602" sldId="279"/>
            <ac:spMk id="3" creationId="{59636911-F8AB-8F81-1E05-D30322E09ADB}"/>
          </ac:spMkLst>
        </pc:spChg>
      </pc:sldChg>
      <pc:sldChg chg="modSp">
        <pc:chgData name="Mica Nicole Nellis" userId="S::mnn49@nau.edu::5f20adf3-492e-4e22-8d59-1b443793dbb5" providerId="AD" clId="Web-{11380EF5-7C1D-4DF9-85C6-A2A223DECBF0}" dt="2023-09-19T06:19:34.454" v="200" actId="20577"/>
        <pc:sldMkLst>
          <pc:docMk/>
          <pc:sldMk cId="1154779952" sldId="280"/>
        </pc:sldMkLst>
        <pc:spChg chg="mod">
          <ac:chgData name="Mica Nicole Nellis" userId="S::mnn49@nau.edu::5f20adf3-492e-4e22-8d59-1b443793dbb5" providerId="AD" clId="Web-{11380EF5-7C1D-4DF9-85C6-A2A223DECBF0}" dt="2023-09-19T06:19:34.454" v="200" actId="20577"/>
          <ac:spMkLst>
            <pc:docMk/>
            <pc:sldMk cId="1154779952" sldId="280"/>
            <ac:spMk id="3" creationId="{59636911-F8AB-8F81-1E05-D30322E09ADB}"/>
          </ac:spMkLst>
        </pc:spChg>
      </pc:sldChg>
    </pc:docChg>
  </pc:docChgLst>
  <pc:docChgLst>
    <pc:chgData name="Mica Nicole Nellis" userId="5f20adf3-492e-4e22-8d59-1b443793dbb5" providerId="ADAL" clId="{0F525D74-9296-8B4A-9109-E70A963CA338}"/>
    <pc:docChg chg="undo redo custSel addSld delSld modSld addMainMaster delMainMaster">
      <pc:chgData name="Mica Nicole Nellis" userId="5f20adf3-492e-4e22-8d59-1b443793dbb5" providerId="ADAL" clId="{0F525D74-9296-8B4A-9109-E70A963CA338}" dt="2023-09-21T15:51:49.961" v="931" actId="1076"/>
      <pc:docMkLst>
        <pc:docMk/>
      </pc:docMkLst>
      <pc:sldChg chg="modSp del mod setBg">
        <pc:chgData name="Mica Nicole Nellis" userId="5f20adf3-492e-4e22-8d59-1b443793dbb5" providerId="ADAL" clId="{0F525D74-9296-8B4A-9109-E70A963CA338}" dt="2023-09-19T15:42:08.851" v="97" actId="2696"/>
        <pc:sldMkLst>
          <pc:docMk/>
          <pc:sldMk cId="109857222" sldId="256"/>
        </pc:sldMkLst>
        <pc:spChg chg="mod">
          <ac:chgData name="Mica Nicole Nellis" userId="5f20adf3-492e-4e22-8d59-1b443793dbb5" providerId="ADAL" clId="{0F525D74-9296-8B4A-9109-E70A963CA338}" dt="2023-09-19T15:26:53.868" v="21" actId="207"/>
          <ac:spMkLst>
            <pc:docMk/>
            <pc:sldMk cId="109857222" sldId="256"/>
            <ac:spMk id="2" creationId="{00000000-0000-0000-0000-000000000000}"/>
          </ac:spMkLst>
        </pc:spChg>
        <pc:spChg chg="mod">
          <ac:chgData name="Mica Nicole Nellis" userId="5f20adf3-492e-4e22-8d59-1b443793dbb5" providerId="ADAL" clId="{0F525D74-9296-8B4A-9109-E70A963CA338}" dt="2023-09-19T15:27:01.630" v="22" actId="207"/>
          <ac:spMkLst>
            <pc:docMk/>
            <pc:sldMk cId="109857222" sldId="256"/>
            <ac:spMk id="3" creationId="{00000000-0000-0000-0000-000000000000}"/>
          </ac:spMkLst>
        </pc:spChg>
      </pc:sldChg>
      <pc:sldChg chg="addSp modSp">
        <pc:chgData name="Mica Nicole Nellis" userId="5f20adf3-492e-4e22-8d59-1b443793dbb5" providerId="ADAL" clId="{0F525D74-9296-8B4A-9109-E70A963CA338}" dt="2023-09-21T15:41:00.037" v="698" actId="1076"/>
        <pc:sldMkLst>
          <pc:docMk/>
          <pc:sldMk cId="3442980511" sldId="257"/>
        </pc:sldMkLst>
        <pc:spChg chg="mod">
          <ac:chgData name="Mica Nicole Nellis" userId="5f20adf3-492e-4e22-8d59-1b443793dbb5" providerId="ADAL" clId="{0F525D74-9296-8B4A-9109-E70A963CA338}" dt="2023-09-21T15:40:51.632" v="697" actId="255"/>
          <ac:spMkLst>
            <pc:docMk/>
            <pc:sldMk cId="3442980511" sldId="257"/>
            <ac:spMk id="3" creationId="{AFA1697A-115D-D1A1-9737-DF55B5740625}"/>
          </ac:spMkLst>
        </pc:spChg>
        <pc:spChg chg="mod">
          <ac:chgData name="Mica Nicole Nellis" userId="5f20adf3-492e-4e22-8d59-1b443793dbb5" providerId="ADAL" clId="{0F525D74-9296-8B4A-9109-E70A963CA338}" dt="2023-09-21T15:41:00.037" v="698" actId="1076"/>
          <ac:spMkLst>
            <pc:docMk/>
            <pc:sldMk cId="3442980511" sldId="257"/>
            <ac:spMk id="6" creationId="{FE9C19DD-D245-4562-38CD-4491971D4C48}"/>
          </ac:spMkLst>
        </pc:spChg>
        <pc:spChg chg="add mod">
          <ac:chgData name="Mica Nicole Nellis" userId="5f20adf3-492e-4e22-8d59-1b443793dbb5" providerId="ADAL" clId="{0F525D74-9296-8B4A-9109-E70A963CA338}" dt="2023-09-19T15:47:08.501" v="117" actId="14100"/>
          <ac:spMkLst>
            <pc:docMk/>
            <pc:sldMk cId="3442980511" sldId="257"/>
            <ac:spMk id="8" creationId="{FF0B6E72-1DFA-42F4-4EDC-177E52E149DA}"/>
          </ac:spMkLst>
        </pc:spChg>
        <pc:picChg chg="add mod ord">
          <ac:chgData name="Mica Nicole Nellis" userId="5f20adf3-492e-4e22-8d59-1b443793dbb5" providerId="ADAL" clId="{0F525D74-9296-8B4A-9109-E70A963CA338}" dt="2023-09-19T15:54:21.813" v="198" actId="170"/>
          <ac:picMkLst>
            <pc:docMk/>
            <pc:sldMk cId="3442980511" sldId="257"/>
            <ac:picMk id="7" creationId="{A2B4B05B-36FA-E8B6-482A-E0BB9D87F782}"/>
          </ac:picMkLst>
        </pc:picChg>
      </pc:sldChg>
      <pc:sldChg chg="addSp delSp modSp">
        <pc:chgData name="Mica Nicole Nellis" userId="5f20adf3-492e-4e22-8d59-1b443793dbb5" providerId="ADAL" clId="{0F525D74-9296-8B4A-9109-E70A963CA338}" dt="2023-09-19T15:54:41.598" v="201" actId="1076"/>
        <pc:sldMkLst>
          <pc:docMk/>
          <pc:sldMk cId="2013587682" sldId="258"/>
        </pc:sldMkLst>
        <pc:spChg chg="add">
          <ac:chgData name="Mica Nicole Nellis" userId="5f20adf3-492e-4e22-8d59-1b443793dbb5" providerId="ADAL" clId="{0F525D74-9296-8B4A-9109-E70A963CA338}" dt="2023-09-19T15:47:22.824" v="118" actId="22"/>
          <ac:spMkLst>
            <pc:docMk/>
            <pc:sldMk cId="2013587682" sldId="258"/>
            <ac:spMk id="12" creationId="{1E604741-C6F5-B5E8-A3D1-CEFDA4EFEF6B}"/>
          </ac:spMkLst>
        </pc:spChg>
        <pc:picChg chg="add del">
          <ac:chgData name="Mica Nicole Nellis" userId="5f20adf3-492e-4e22-8d59-1b443793dbb5" providerId="ADAL" clId="{0F525D74-9296-8B4A-9109-E70A963CA338}" dt="2023-09-19T15:54:32.627" v="199" actId="478"/>
          <ac:picMkLst>
            <pc:docMk/>
            <pc:sldMk cId="2013587682" sldId="258"/>
            <ac:picMk id="11" creationId="{19DC375A-B5AD-DF11-D538-D264B18F8E28}"/>
          </ac:picMkLst>
        </pc:picChg>
        <pc:picChg chg="add mod">
          <ac:chgData name="Mica Nicole Nellis" userId="5f20adf3-492e-4e22-8d59-1b443793dbb5" providerId="ADAL" clId="{0F525D74-9296-8B4A-9109-E70A963CA338}" dt="2023-09-19T15:54:41.598" v="201" actId="1076"/>
          <ac:picMkLst>
            <pc:docMk/>
            <pc:sldMk cId="2013587682" sldId="258"/>
            <ac:picMk id="14" creationId="{5D95C899-A1E5-B9FD-52F9-21D6D061F3CA}"/>
          </ac:picMkLst>
        </pc:picChg>
      </pc:sldChg>
      <pc:sldChg chg="addSp delSp modSp">
        <pc:chgData name="Mica Nicole Nellis" userId="5f20adf3-492e-4e22-8d59-1b443793dbb5" providerId="ADAL" clId="{0F525D74-9296-8B4A-9109-E70A963CA338}" dt="2023-09-19T15:54:51.685" v="204" actId="478"/>
        <pc:sldMkLst>
          <pc:docMk/>
          <pc:sldMk cId="2881006129" sldId="259"/>
        </pc:sldMkLst>
        <pc:spChg chg="add">
          <ac:chgData name="Mica Nicole Nellis" userId="5f20adf3-492e-4e22-8d59-1b443793dbb5" providerId="ADAL" clId="{0F525D74-9296-8B4A-9109-E70A963CA338}" dt="2023-09-19T15:47:24.452" v="119" actId="22"/>
          <ac:spMkLst>
            <pc:docMk/>
            <pc:sldMk cId="2881006129" sldId="259"/>
            <ac:spMk id="7" creationId="{0BA27CF8-4637-BEC0-B88D-EA56287AC93D}"/>
          </ac:spMkLst>
        </pc:spChg>
        <pc:picChg chg="add del">
          <ac:chgData name="Mica Nicole Nellis" userId="5f20adf3-492e-4e22-8d59-1b443793dbb5" providerId="ADAL" clId="{0F525D74-9296-8B4A-9109-E70A963CA338}" dt="2023-09-19T15:54:51.685" v="204" actId="478"/>
          <ac:picMkLst>
            <pc:docMk/>
            <pc:sldMk cId="2881006129" sldId="259"/>
            <ac:picMk id="6" creationId="{64214A26-FD9E-F98D-A99C-819D9A6AB1B7}"/>
          </ac:picMkLst>
        </pc:picChg>
        <pc:picChg chg="add mod">
          <ac:chgData name="Mica Nicole Nellis" userId="5f20adf3-492e-4e22-8d59-1b443793dbb5" providerId="ADAL" clId="{0F525D74-9296-8B4A-9109-E70A963CA338}" dt="2023-09-19T15:54:49.586" v="203" actId="1076"/>
          <ac:picMkLst>
            <pc:docMk/>
            <pc:sldMk cId="2881006129" sldId="259"/>
            <ac:picMk id="9" creationId="{3F50C143-30CC-AA8B-E03E-CB471BC9E0B0}"/>
          </ac:picMkLst>
        </pc:picChg>
      </pc:sldChg>
      <pc:sldChg chg="addSp delSp modSp">
        <pc:chgData name="Mica Nicole Nellis" userId="5f20adf3-492e-4e22-8d59-1b443793dbb5" providerId="ADAL" clId="{0F525D74-9296-8B4A-9109-E70A963CA338}" dt="2023-09-19T15:56:25.165" v="228" actId="1076"/>
        <pc:sldMkLst>
          <pc:docMk/>
          <pc:sldMk cId="3160186498" sldId="260"/>
        </pc:sldMkLst>
        <pc:spChg chg="mod">
          <ac:chgData name="Mica Nicole Nellis" userId="5f20adf3-492e-4e22-8d59-1b443793dbb5" providerId="ADAL" clId="{0F525D74-9296-8B4A-9109-E70A963CA338}" dt="2023-09-19T15:49:47.079" v="155" actId="20577"/>
          <ac:spMkLst>
            <pc:docMk/>
            <pc:sldMk cId="3160186498" sldId="260"/>
            <ac:spMk id="2" creationId="{F72895DE-33DD-48D2-2D61-D5023FFC6446}"/>
          </ac:spMkLst>
        </pc:spChg>
        <pc:spChg chg="add">
          <ac:chgData name="Mica Nicole Nellis" userId="5f20adf3-492e-4e22-8d59-1b443793dbb5" providerId="ADAL" clId="{0F525D74-9296-8B4A-9109-E70A963CA338}" dt="2023-09-19T15:47:36.436" v="126" actId="22"/>
          <ac:spMkLst>
            <pc:docMk/>
            <pc:sldMk cId="3160186498" sldId="260"/>
            <ac:spMk id="12" creationId="{D4936E44-97AD-88EA-03DE-54D097452390}"/>
          </ac:spMkLst>
        </pc:spChg>
        <pc:picChg chg="add del">
          <ac:chgData name="Mica Nicole Nellis" userId="5f20adf3-492e-4e22-8d59-1b443793dbb5" providerId="ADAL" clId="{0F525D74-9296-8B4A-9109-E70A963CA338}" dt="2023-09-19T15:56:12.240" v="226" actId="478"/>
          <ac:picMkLst>
            <pc:docMk/>
            <pc:sldMk cId="3160186498" sldId="260"/>
            <ac:picMk id="11" creationId="{B96B085B-5DBF-AFD5-C345-8F912F51CA59}"/>
          </ac:picMkLst>
        </pc:picChg>
        <pc:picChg chg="add mod">
          <ac:chgData name="Mica Nicole Nellis" userId="5f20adf3-492e-4e22-8d59-1b443793dbb5" providerId="ADAL" clId="{0F525D74-9296-8B4A-9109-E70A963CA338}" dt="2023-09-19T15:56:25.165" v="228" actId="1076"/>
          <ac:picMkLst>
            <pc:docMk/>
            <pc:sldMk cId="3160186498" sldId="260"/>
            <ac:picMk id="16" creationId="{958191CF-7DF2-91C7-18D0-7DED7D4121CB}"/>
          </ac:picMkLst>
        </pc:picChg>
      </pc:sldChg>
      <pc:sldChg chg="modSp">
        <pc:chgData name="Mica Nicole Nellis" userId="5f20adf3-492e-4e22-8d59-1b443793dbb5" providerId="ADAL" clId="{0F525D74-9296-8B4A-9109-E70A963CA338}" dt="2023-09-13T00:47:03.205" v="13" actId="20577"/>
        <pc:sldMkLst>
          <pc:docMk/>
          <pc:sldMk cId="877085698" sldId="261"/>
        </pc:sldMkLst>
        <pc:spChg chg="mod">
          <ac:chgData name="Mica Nicole Nellis" userId="5f20adf3-492e-4e22-8d59-1b443793dbb5" providerId="ADAL" clId="{0F525D74-9296-8B4A-9109-E70A963CA338}" dt="2023-09-13T00:47:03.205" v="13" actId="20577"/>
          <ac:spMkLst>
            <pc:docMk/>
            <pc:sldMk cId="877085698" sldId="261"/>
            <ac:spMk id="2" creationId="{E00EE3F6-3461-EE29-950A-E146070CFD74}"/>
          </ac:spMkLst>
        </pc:spChg>
      </pc:sldChg>
      <pc:sldChg chg="addSp delSp modSp">
        <pc:chgData name="Mica Nicole Nellis" userId="5f20adf3-492e-4e22-8d59-1b443793dbb5" providerId="ADAL" clId="{0F525D74-9296-8B4A-9109-E70A963CA338}" dt="2023-09-20T00:19:05.022" v="306" actId="20577"/>
        <pc:sldMkLst>
          <pc:docMk/>
          <pc:sldMk cId="3092398019" sldId="262"/>
        </pc:sldMkLst>
        <pc:spChg chg="mod">
          <ac:chgData name="Mica Nicole Nellis" userId="5f20adf3-492e-4e22-8d59-1b443793dbb5" providerId="ADAL" clId="{0F525D74-9296-8B4A-9109-E70A963CA338}" dt="2023-09-20T00:19:05.022" v="306" actId="20577"/>
          <ac:spMkLst>
            <pc:docMk/>
            <pc:sldMk cId="3092398019" sldId="262"/>
            <ac:spMk id="2" creationId="{6F4F6605-5470-8E6A-565E-7DC9707F7B38}"/>
          </ac:spMkLst>
        </pc:spChg>
        <pc:spChg chg="add">
          <ac:chgData name="Mica Nicole Nellis" userId="5f20adf3-492e-4e22-8d59-1b443793dbb5" providerId="ADAL" clId="{0F525D74-9296-8B4A-9109-E70A963CA338}" dt="2023-09-19T15:48:15.587" v="134" actId="22"/>
          <ac:spMkLst>
            <pc:docMk/>
            <pc:sldMk cId="3092398019" sldId="262"/>
            <ac:spMk id="7" creationId="{67BF70D9-7718-297E-299E-F4ACECFDFDBF}"/>
          </ac:spMkLst>
        </pc:spChg>
        <pc:picChg chg="add del">
          <ac:chgData name="Mica Nicole Nellis" userId="5f20adf3-492e-4e22-8d59-1b443793dbb5" providerId="ADAL" clId="{0F525D74-9296-8B4A-9109-E70A963CA338}" dt="2023-09-19T15:56:42.890" v="232" actId="478"/>
          <ac:picMkLst>
            <pc:docMk/>
            <pc:sldMk cId="3092398019" sldId="262"/>
            <ac:picMk id="6" creationId="{247F315B-E552-E7DA-21FA-D9BADC7AA221}"/>
          </ac:picMkLst>
        </pc:picChg>
        <pc:picChg chg="add mod">
          <ac:chgData name="Mica Nicole Nellis" userId="5f20adf3-492e-4e22-8d59-1b443793dbb5" providerId="ADAL" clId="{0F525D74-9296-8B4A-9109-E70A963CA338}" dt="2023-09-19T15:56:51.379" v="235" actId="1076"/>
          <ac:picMkLst>
            <pc:docMk/>
            <pc:sldMk cId="3092398019" sldId="262"/>
            <ac:picMk id="9" creationId="{DFB2D30F-AEE5-A052-E59D-6C62FA07CDC4}"/>
          </ac:picMkLst>
        </pc:picChg>
      </pc:sldChg>
      <pc:sldChg chg="addSp delSp modSp mod setBg">
        <pc:chgData name="Mica Nicole Nellis" userId="5f20adf3-492e-4e22-8d59-1b443793dbb5" providerId="ADAL" clId="{0F525D74-9296-8B4A-9109-E70A963CA338}" dt="2023-09-19T15:56:38.556" v="231" actId="1076"/>
        <pc:sldMkLst>
          <pc:docMk/>
          <pc:sldMk cId="2385467604" sldId="263"/>
        </pc:sldMkLst>
        <pc:spChg chg="mod">
          <ac:chgData name="Mica Nicole Nellis" userId="5f20adf3-492e-4e22-8d59-1b443793dbb5" providerId="ADAL" clId="{0F525D74-9296-8B4A-9109-E70A963CA338}" dt="2023-09-19T15:49:25.095" v="149" actId="14100"/>
          <ac:spMkLst>
            <pc:docMk/>
            <pc:sldMk cId="2385467604" sldId="263"/>
            <ac:spMk id="2" creationId="{4948F59E-F69B-3A8F-7BE7-99D72A9A3B5B}"/>
          </ac:spMkLst>
        </pc:spChg>
        <pc:spChg chg="mod">
          <ac:chgData name="Mica Nicole Nellis" userId="5f20adf3-492e-4e22-8d59-1b443793dbb5" providerId="ADAL" clId="{0F525D74-9296-8B4A-9109-E70A963CA338}" dt="2023-09-19T15:37:30.740" v="75" actId="207"/>
          <ac:spMkLst>
            <pc:docMk/>
            <pc:sldMk cId="2385467604" sldId="263"/>
            <ac:spMk id="3" creationId="{DE238637-ED9C-4B21-B8E0-919CFA2EDBC4}"/>
          </ac:spMkLst>
        </pc:spChg>
        <pc:spChg chg="add mod ord">
          <ac:chgData name="Mica Nicole Nellis" userId="5f20adf3-492e-4e22-8d59-1b443793dbb5" providerId="ADAL" clId="{0F525D74-9296-8B4A-9109-E70A963CA338}" dt="2023-09-19T15:47:55.886" v="131" actId="167"/>
          <ac:spMkLst>
            <pc:docMk/>
            <pc:sldMk cId="2385467604" sldId="263"/>
            <ac:spMk id="7" creationId="{C53A8CC4-0DC5-4855-8DA3-C282F834B206}"/>
          </ac:spMkLst>
        </pc:spChg>
        <pc:spChg chg="add del">
          <ac:chgData name="Mica Nicole Nellis" userId="5f20adf3-492e-4e22-8d59-1b443793dbb5" providerId="ADAL" clId="{0F525D74-9296-8B4A-9109-E70A963CA338}" dt="2023-09-19T15:37:21.947" v="74" actId="22"/>
          <ac:spMkLst>
            <pc:docMk/>
            <pc:sldMk cId="2385467604" sldId="263"/>
            <ac:spMk id="13" creationId="{95654B3F-5962-1DA0-214F-36D36C70F761}"/>
          </ac:spMkLst>
        </pc:spChg>
        <pc:picChg chg="mod">
          <ac:chgData name="Mica Nicole Nellis" userId="5f20adf3-492e-4e22-8d59-1b443793dbb5" providerId="ADAL" clId="{0F525D74-9296-8B4A-9109-E70A963CA338}" dt="2023-09-19T15:38:17.391" v="83" actId="1076"/>
          <ac:picMkLst>
            <pc:docMk/>
            <pc:sldMk cId="2385467604" sldId="263"/>
            <ac:picMk id="4" creationId="{FAA6265F-4617-07C1-A32C-D70C1ACA9A04}"/>
          </ac:picMkLst>
        </pc:picChg>
        <pc:picChg chg="mod">
          <ac:chgData name="Mica Nicole Nellis" userId="5f20adf3-492e-4e22-8d59-1b443793dbb5" providerId="ADAL" clId="{0F525D74-9296-8B4A-9109-E70A963CA338}" dt="2023-09-19T15:38:29.126" v="86" actId="1076"/>
          <ac:picMkLst>
            <pc:docMk/>
            <pc:sldMk cId="2385467604" sldId="263"/>
            <ac:picMk id="5" creationId="{AB545968-B67C-B882-0FF1-5BBA688BE9DA}"/>
          </ac:picMkLst>
        </pc:picChg>
        <pc:picChg chg="mod">
          <ac:chgData name="Mica Nicole Nellis" userId="5f20adf3-492e-4e22-8d59-1b443793dbb5" providerId="ADAL" clId="{0F525D74-9296-8B4A-9109-E70A963CA338}" dt="2023-09-19T15:38:12.676" v="82" actId="1076"/>
          <ac:picMkLst>
            <pc:docMk/>
            <pc:sldMk cId="2385467604" sldId="263"/>
            <ac:picMk id="6" creationId="{478A816B-4212-58E2-7B1E-EB8E57A7915B}"/>
          </ac:picMkLst>
        </pc:picChg>
        <pc:picChg chg="mod">
          <ac:chgData name="Mica Nicole Nellis" userId="5f20adf3-492e-4e22-8d59-1b443793dbb5" providerId="ADAL" clId="{0F525D74-9296-8B4A-9109-E70A963CA338}" dt="2023-09-19T15:38:07.790" v="80" actId="1076"/>
          <ac:picMkLst>
            <pc:docMk/>
            <pc:sldMk cId="2385467604" sldId="263"/>
            <ac:picMk id="7" creationId="{AB1CF3E3-D2B6-2AB4-22D7-BC2E82977167}"/>
          </ac:picMkLst>
        </pc:picChg>
        <pc:picChg chg="mod">
          <ac:chgData name="Mica Nicole Nellis" userId="5f20adf3-492e-4e22-8d59-1b443793dbb5" providerId="ADAL" clId="{0F525D74-9296-8B4A-9109-E70A963CA338}" dt="2023-09-19T15:38:26.900" v="85" actId="1076"/>
          <ac:picMkLst>
            <pc:docMk/>
            <pc:sldMk cId="2385467604" sldId="263"/>
            <ac:picMk id="8" creationId="{DDC04731-4FF4-C125-13AE-600A10AEE2BE}"/>
          </ac:picMkLst>
        </pc:picChg>
        <pc:picChg chg="mod">
          <ac:chgData name="Mica Nicole Nellis" userId="5f20adf3-492e-4e22-8d59-1b443793dbb5" providerId="ADAL" clId="{0F525D74-9296-8B4A-9109-E70A963CA338}" dt="2023-09-19T15:38:21.489" v="84" actId="1076"/>
          <ac:picMkLst>
            <pc:docMk/>
            <pc:sldMk cId="2385467604" sldId="263"/>
            <ac:picMk id="9" creationId="{E6C00A98-AFFB-5D4B-F31A-3193F26891F2}"/>
          </ac:picMkLst>
        </pc:picChg>
        <pc:picChg chg="add mod">
          <ac:chgData name="Mica Nicole Nellis" userId="5f20adf3-492e-4e22-8d59-1b443793dbb5" providerId="ADAL" clId="{0F525D74-9296-8B4A-9109-E70A963CA338}" dt="2023-09-19T15:56:38.556" v="231" actId="1076"/>
          <ac:picMkLst>
            <pc:docMk/>
            <pc:sldMk cId="2385467604" sldId="263"/>
            <ac:picMk id="11" creationId="{977E240D-B807-D794-B461-32EF0BDE323E}"/>
          </ac:picMkLst>
        </pc:picChg>
        <pc:picChg chg="add del">
          <ac:chgData name="Mica Nicole Nellis" userId="5f20adf3-492e-4e22-8d59-1b443793dbb5" providerId="ADAL" clId="{0F525D74-9296-8B4A-9109-E70A963CA338}" dt="2023-09-19T15:56:33.107" v="229" actId="478"/>
          <ac:picMkLst>
            <pc:docMk/>
            <pc:sldMk cId="2385467604" sldId="263"/>
            <ac:picMk id="16" creationId="{F644AFBC-9B9B-8C1E-3FE5-F1840886887A}"/>
          </ac:picMkLst>
        </pc:picChg>
      </pc:sldChg>
      <pc:sldChg chg="addSp delSp modSp">
        <pc:chgData name="Mica Nicole Nellis" userId="5f20adf3-492e-4e22-8d59-1b443793dbb5" providerId="ADAL" clId="{0F525D74-9296-8B4A-9109-E70A963CA338}" dt="2023-09-19T15:57:04.870" v="238" actId="1076"/>
        <pc:sldMkLst>
          <pc:docMk/>
          <pc:sldMk cId="1033134471" sldId="264"/>
        </pc:sldMkLst>
        <pc:spChg chg="mod">
          <ac:chgData name="Mica Nicole Nellis" userId="5f20adf3-492e-4e22-8d59-1b443793dbb5" providerId="ADAL" clId="{0F525D74-9296-8B4A-9109-E70A963CA338}" dt="2023-09-19T15:50:11.134" v="159" actId="1076"/>
          <ac:spMkLst>
            <pc:docMk/>
            <pc:sldMk cId="1033134471" sldId="264"/>
            <ac:spMk id="2" creationId="{9E0C7E25-7EB2-BF90-A6A5-2F495037B710}"/>
          </ac:spMkLst>
        </pc:spChg>
        <pc:spChg chg="add ord">
          <ac:chgData name="Mica Nicole Nellis" userId="5f20adf3-492e-4e22-8d59-1b443793dbb5" providerId="ADAL" clId="{0F525D74-9296-8B4A-9109-E70A963CA338}" dt="2023-09-19T15:48:10.387" v="133" actId="167"/>
          <ac:spMkLst>
            <pc:docMk/>
            <pc:sldMk cId="1033134471" sldId="264"/>
            <ac:spMk id="10" creationId="{0B7CC56B-6746-3AF7-693D-CBAE16219D60}"/>
          </ac:spMkLst>
        </pc:spChg>
        <pc:picChg chg="add del">
          <ac:chgData name="Mica Nicole Nellis" userId="5f20adf3-492e-4e22-8d59-1b443793dbb5" providerId="ADAL" clId="{0F525D74-9296-8B4A-9109-E70A963CA338}" dt="2023-09-19T15:56:54.863" v="236" actId="478"/>
          <ac:picMkLst>
            <pc:docMk/>
            <pc:sldMk cId="1033134471" sldId="264"/>
            <ac:picMk id="9" creationId="{1700F6A2-5E13-45D5-7BC8-81F37AB6F9E2}"/>
          </ac:picMkLst>
        </pc:picChg>
        <pc:picChg chg="add mod">
          <ac:chgData name="Mica Nicole Nellis" userId="5f20adf3-492e-4e22-8d59-1b443793dbb5" providerId="ADAL" clId="{0F525D74-9296-8B4A-9109-E70A963CA338}" dt="2023-09-19T15:57:04.870" v="238" actId="1076"/>
          <ac:picMkLst>
            <pc:docMk/>
            <pc:sldMk cId="1033134471" sldId="264"/>
            <ac:picMk id="14" creationId="{63B7662C-AB68-DF22-D628-25754A1B0545}"/>
          </ac:picMkLst>
        </pc:picChg>
      </pc:sldChg>
      <pc:sldChg chg="addSp delSp modSp">
        <pc:chgData name="Mica Nicole Nellis" userId="5f20adf3-492e-4e22-8d59-1b443793dbb5" providerId="ADAL" clId="{0F525D74-9296-8B4A-9109-E70A963CA338}" dt="2023-09-19T15:57:15.069" v="241" actId="1076"/>
        <pc:sldMkLst>
          <pc:docMk/>
          <pc:sldMk cId="1933189028" sldId="265"/>
        </pc:sldMkLst>
        <pc:spChg chg="mod">
          <ac:chgData name="Mica Nicole Nellis" userId="5f20adf3-492e-4e22-8d59-1b443793dbb5" providerId="ADAL" clId="{0F525D74-9296-8B4A-9109-E70A963CA338}" dt="2023-09-19T15:51:37.187" v="190" actId="113"/>
          <ac:spMkLst>
            <pc:docMk/>
            <pc:sldMk cId="1933189028" sldId="265"/>
            <ac:spMk id="3" creationId="{9E65ABA0-68AF-F44F-5B44-167E0F34594D}"/>
          </ac:spMkLst>
        </pc:spChg>
        <pc:spChg chg="add">
          <ac:chgData name="Mica Nicole Nellis" userId="5f20adf3-492e-4e22-8d59-1b443793dbb5" providerId="ADAL" clId="{0F525D74-9296-8B4A-9109-E70A963CA338}" dt="2023-09-19T15:48:18.887" v="135" actId="22"/>
          <ac:spMkLst>
            <pc:docMk/>
            <pc:sldMk cId="1933189028" sldId="265"/>
            <ac:spMk id="7" creationId="{CCA525EF-5AA2-6EA7-8B85-2BE199BDC0C6}"/>
          </ac:spMkLst>
        </pc:spChg>
        <pc:picChg chg="add del">
          <ac:chgData name="Mica Nicole Nellis" userId="5f20adf3-492e-4e22-8d59-1b443793dbb5" providerId="ADAL" clId="{0F525D74-9296-8B4A-9109-E70A963CA338}" dt="2023-09-19T15:57:10.154" v="239" actId="478"/>
          <ac:picMkLst>
            <pc:docMk/>
            <pc:sldMk cId="1933189028" sldId="265"/>
            <ac:picMk id="6" creationId="{CCF4EC48-198C-7478-FAE0-780DFC6DF798}"/>
          </ac:picMkLst>
        </pc:picChg>
        <pc:picChg chg="add mod">
          <ac:chgData name="Mica Nicole Nellis" userId="5f20adf3-492e-4e22-8d59-1b443793dbb5" providerId="ADAL" clId="{0F525D74-9296-8B4A-9109-E70A963CA338}" dt="2023-09-19T15:57:15.069" v="241" actId="1076"/>
          <ac:picMkLst>
            <pc:docMk/>
            <pc:sldMk cId="1933189028" sldId="265"/>
            <ac:picMk id="9" creationId="{54A2EA2D-D199-7476-3B75-2DDDE8B49945}"/>
          </ac:picMkLst>
        </pc:picChg>
      </pc:sldChg>
      <pc:sldChg chg="addSp delSp modSp">
        <pc:chgData name="Mica Nicole Nellis" userId="5f20adf3-492e-4e22-8d59-1b443793dbb5" providerId="ADAL" clId="{0F525D74-9296-8B4A-9109-E70A963CA338}" dt="2023-09-21T15:50:51.261" v="902" actId="20577"/>
        <pc:sldMkLst>
          <pc:docMk/>
          <pc:sldMk cId="4216382152" sldId="266"/>
        </pc:sldMkLst>
        <pc:spChg chg="mod">
          <ac:chgData name="Mica Nicole Nellis" userId="5f20adf3-492e-4e22-8d59-1b443793dbb5" providerId="ADAL" clId="{0F525D74-9296-8B4A-9109-E70A963CA338}" dt="2023-09-21T15:50:51.261" v="902" actId="20577"/>
          <ac:spMkLst>
            <pc:docMk/>
            <pc:sldMk cId="4216382152" sldId="266"/>
            <ac:spMk id="3" creationId="{59636911-F8AB-8F81-1E05-D30322E09ADB}"/>
          </ac:spMkLst>
        </pc:spChg>
        <pc:spChg chg="mod">
          <ac:chgData name="Mica Nicole Nellis" userId="5f20adf3-492e-4e22-8d59-1b443793dbb5" providerId="ADAL" clId="{0F525D74-9296-8B4A-9109-E70A963CA338}" dt="2023-09-19T15:58:04.420" v="251" actId="1076"/>
          <ac:spMkLst>
            <pc:docMk/>
            <pc:sldMk cId="4216382152" sldId="266"/>
            <ac:spMk id="5" creationId="{F527D730-F050-4F90-9921-4433ED640BB2}"/>
          </ac:spMkLst>
        </pc:spChg>
        <pc:spChg chg="add">
          <ac:chgData name="Mica Nicole Nellis" userId="5f20adf3-492e-4e22-8d59-1b443793dbb5" providerId="ADAL" clId="{0F525D74-9296-8B4A-9109-E70A963CA338}" dt="2023-09-19T15:47:26.022" v="120" actId="22"/>
          <ac:spMkLst>
            <pc:docMk/>
            <pc:sldMk cId="4216382152" sldId="266"/>
            <ac:spMk id="7" creationId="{0E740A4E-B49E-21B8-8439-4627847185D0}"/>
          </ac:spMkLst>
        </pc:spChg>
        <pc:picChg chg="add del">
          <ac:chgData name="Mica Nicole Nellis" userId="5f20adf3-492e-4e22-8d59-1b443793dbb5" providerId="ADAL" clId="{0F525D74-9296-8B4A-9109-E70A963CA338}" dt="2023-09-19T15:55:13.961" v="210" actId="478"/>
          <ac:picMkLst>
            <pc:docMk/>
            <pc:sldMk cId="4216382152" sldId="266"/>
            <ac:picMk id="6" creationId="{D99C1C35-263A-6A3A-8940-B9270FD40B17}"/>
          </ac:picMkLst>
        </pc:picChg>
        <pc:picChg chg="add mod">
          <ac:chgData name="Mica Nicole Nellis" userId="5f20adf3-492e-4e22-8d59-1b443793dbb5" providerId="ADAL" clId="{0F525D74-9296-8B4A-9109-E70A963CA338}" dt="2023-09-19T15:54:59.775" v="206" actId="1076"/>
          <ac:picMkLst>
            <pc:docMk/>
            <pc:sldMk cId="4216382152" sldId="266"/>
            <ac:picMk id="9" creationId="{7A918D0D-5480-915A-6F38-6EF7A033D3E8}"/>
          </ac:picMkLst>
        </pc:picChg>
      </pc:sldChg>
      <pc:sldChg chg="addSp delSp modSp">
        <pc:chgData name="Mica Nicole Nellis" userId="5f20adf3-492e-4e22-8d59-1b443793dbb5" providerId="ADAL" clId="{0F525D74-9296-8B4A-9109-E70A963CA338}" dt="2023-09-19T15:57:25.932" v="244" actId="1076"/>
        <pc:sldMkLst>
          <pc:docMk/>
          <pc:sldMk cId="2915629831" sldId="272"/>
        </pc:sldMkLst>
        <pc:spChg chg="mod">
          <ac:chgData name="Mica Nicole Nellis" userId="5f20adf3-492e-4e22-8d59-1b443793dbb5" providerId="ADAL" clId="{0F525D74-9296-8B4A-9109-E70A963CA338}" dt="2023-09-19T15:51:23.501" v="187" actId="113"/>
          <ac:spMkLst>
            <pc:docMk/>
            <pc:sldMk cId="2915629831" sldId="272"/>
            <ac:spMk id="3" creationId="{C261C5DD-4767-F21C-ED07-34E5F491AB9C}"/>
          </ac:spMkLst>
        </pc:spChg>
        <pc:spChg chg="add">
          <ac:chgData name="Mica Nicole Nellis" userId="5f20adf3-492e-4e22-8d59-1b443793dbb5" providerId="ADAL" clId="{0F525D74-9296-8B4A-9109-E70A963CA338}" dt="2023-09-19T15:48:20.774" v="136" actId="22"/>
          <ac:spMkLst>
            <pc:docMk/>
            <pc:sldMk cId="2915629831" sldId="272"/>
            <ac:spMk id="7" creationId="{D7388048-F9F7-D2F0-7F11-3EAE8F2C45DF}"/>
          </ac:spMkLst>
        </pc:spChg>
        <pc:picChg chg="add del">
          <ac:chgData name="Mica Nicole Nellis" userId="5f20adf3-492e-4e22-8d59-1b443793dbb5" providerId="ADAL" clId="{0F525D74-9296-8B4A-9109-E70A963CA338}" dt="2023-09-19T15:57:20.227" v="242" actId="478"/>
          <ac:picMkLst>
            <pc:docMk/>
            <pc:sldMk cId="2915629831" sldId="272"/>
            <ac:picMk id="6" creationId="{E45F1412-6901-A1F2-2454-45871F2FD0BA}"/>
          </ac:picMkLst>
        </pc:picChg>
        <pc:picChg chg="add mod">
          <ac:chgData name="Mica Nicole Nellis" userId="5f20adf3-492e-4e22-8d59-1b443793dbb5" providerId="ADAL" clId="{0F525D74-9296-8B4A-9109-E70A963CA338}" dt="2023-09-19T15:57:25.932" v="244" actId="1076"/>
          <ac:picMkLst>
            <pc:docMk/>
            <pc:sldMk cId="2915629831" sldId="272"/>
            <ac:picMk id="9" creationId="{3E39CA7F-F100-E0C3-258B-6B2D4104D2D5}"/>
          </ac:picMkLst>
        </pc:picChg>
      </pc:sldChg>
      <pc:sldChg chg="addSp delSp modSp">
        <pc:chgData name="Mica Nicole Nellis" userId="5f20adf3-492e-4e22-8d59-1b443793dbb5" providerId="ADAL" clId="{0F525D74-9296-8B4A-9109-E70A963CA338}" dt="2023-09-19T15:57:33.853" v="247" actId="1076"/>
        <pc:sldMkLst>
          <pc:docMk/>
          <pc:sldMk cId="2776489451" sldId="273"/>
        </pc:sldMkLst>
        <pc:spChg chg="mod">
          <ac:chgData name="Mica Nicole Nellis" userId="5f20adf3-492e-4e22-8d59-1b443793dbb5" providerId="ADAL" clId="{0F525D74-9296-8B4A-9109-E70A963CA338}" dt="2023-09-19T15:51:15.568" v="186" actId="113"/>
          <ac:spMkLst>
            <pc:docMk/>
            <pc:sldMk cId="2776489451" sldId="273"/>
            <ac:spMk id="3" creationId="{F8892EA8-357C-D9C7-0F6B-1A3FB874288C}"/>
          </ac:spMkLst>
        </pc:spChg>
        <pc:spChg chg="add">
          <ac:chgData name="Mica Nicole Nellis" userId="5f20adf3-492e-4e22-8d59-1b443793dbb5" providerId="ADAL" clId="{0F525D74-9296-8B4A-9109-E70A963CA338}" dt="2023-09-19T15:48:22.678" v="137" actId="22"/>
          <ac:spMkLst>
            <pc:docMk/>
            <pc:sldMk cId="2776489451" sldId="273"/>
            <ac:spMk id="7" creationId="{7D29BFFF-DB15-02AD-A1F4-EC255BCC29B7}"/>
          </ac:spMkLst>
        </pc:spChg>
        <pc:picChg chg="add del">
          <ac:chgData name="Mica Nicole Nellis" userId="5f20adf3-492e-4e22-8d59-1b443793dbb5" providerId="ADAL" clId="{0F525D74-9296-8B4A-9109-E70A963CA338}" dt="2023-09-19T15:57:29.473" v="245" actId="478"/>
          <ac:picMkLst>
            <pc:docMk/>
            <pc:sldMk cId="2776489451" sldId="273"/>
            <ac:picMk id="6" creationId="{2C2EFD27-27AD-7AE1-7223-7380DE86ADC1}"/>
          </ac:picMkLst>
        </pc:picChg>
        <pc:picChg chg="add mod">
          <ac:chgData name="Mica Nicole Nellis" userId="5f20adf3-492e-4e22-8d59-1b443793dbb5" providerId="ADAL" clId="{0F525D74-9296-8B4A-9109-E70A963CA338}" dt="2023-09-19T15:57:33.853" v="247" actId="1076"/>
          <ac:picMkLst>
            <pc:docMk/>
            <pc:sldMk cId="2776489451" sldId="273"/>
            <ac:picMk id="9" creationId="{B1CDE675-F0E4-F3D3-5F83-AEB80168755D}"/>
          </ac:picMkLst>
        </pc:picChg>
      </pc:sldChg>
      <pc:sldChg chg="addSp delSp modSp">
        <pc:chgData name="Mica Nicole Nellis" userId="5f20adf3-492e-4e22-8d59-1b443793dbb5" providerId="ADAL" clId="{0F525D74-9296-8B4A-9109-E70A963CA338}" dt="2023-09-19T15:57:41.191" v="250" actId="1076"/>
        <pc:sldMkLst>
          <pc:docMk/>
          <pc:sldMk cId="2162228732" sldId="274"/>
        </pc:sldMkLst>
        <pc:spChg chg="mod">
          <ac:chgData name="Mica Nicole Nellis" userId="5f20adf3-492e-4e22-8d59-1b443793dbb5" providerId="ADAL" clId="{0F525D74-9296-8B4A-9109-E70A963CA338}" dt="2023-09-19T15:51:04.965" v="185" actId="113"/>
          <ac:spMkLst>
            <pc:docMk/>
            <pc:sldMk cId="2162228732" sldId="274"/>
            <ac:spMk id="3" creationId="{58CA07A6-6B3E-FDE8-C3C0-CBB611073254}"/>
          </ac:spMkLst>
        </pc:spChg>
        <pc:spChg chg="add">
          <ac:chgData name="Mica Nicole Nellis" userId="5f20adf3-492e-4e22-8d59-1b443793dbb5" providerId="ADAL" clId="{0F525D74-9296-8B4A-9109-E70A963CA338}" dt="2023-09-19T15:48:23.791" v="138" actId="22"/>
          <ac:spMkLst>
            <pc:docMk/>
            <pc:sldMk cId="2162228732" sldId="274"/>
            <ac:spMk id="7" creationId="{169BBCFC-0F8F-DC89-EA2A-368C2E5F198E}"/>
          </ac:spMkLst>
        </pc:spChg>
        <pc:picChg chg="add del">
          <ac:chgData name="Mica Nicole Nellis" userId="5f20adf3-492e-4e22-8d59-1b443793dbb5" providerId="ADAL" clId="{0F525D74-9296-8B4A-9109-E70A963CA338}" dt="2023-09-19T15:57:37.594" v="248" actId="478"/>
          <ac:picMkLst>
            <pc:docMk/>
            <pc:sldMk cId="2162228732" sldId="274"/>
            <ac:picMk id="6" creationId="{2C688258-DE1D-85B0-0A47-5B293ABB9E52}"/>
          </ac:picMkLst>
        </pc:picChg>
        <pc:picChg chg="add mod">
          <ac:chgData name="Mica Nicole Nellis" userId="5f20adf3-492e-4e22-8d59-1b443793dbb5" providerId="ADAL" clId="{0F525D74-9296-8B4A-9109-E70A963CA338}" dt="2023-09-19T15:57:41.191" v="250" actId="1076"/>
          <ac:picMkLst>
            <pc:docMk/>
            <pc:sldMk cId="2162228732" sldId="274"/>
            <ac:picMk id="9" creationId="{5E714651-1E34-03F9-E6C8-99560D2F46AF}"/>
          </ac:picMkLst>
        </pc:picChg>
      </pc:sldChg>
      <pc:sldChg chg="addSp delSp modSp mod setBg">
        <pc:chgData name="Mica Nicole Nellis" userId="5f20adf3-492e-4e22-8d59-1b443793dbb5" providerId="ADAL" clId="{0F525D74-9296-8B4A-9109-E70A963CA338}" dt="2023-09-19T15:52:17.032" v="192" actId="1076"/>
        <pc:sldMkLst>
          <pc:docMk/>
          <pc:sldMk cId="3093531844" sldId="275"/>
        </pc:sldMkLst>
        <pc:spChg chg="mod">
          <ac:chgData name="Mica Nicole Nellis" userId="5f20adf3-492e-4e22-8d59-1b443793dbb5" providerId="ADAL" clId="{0F525D74-9296-8B4A-9109-E70A963CA338}" dt="2023-09-19T15:45:04.850" v="106" actId="207"/>
          <ac:spMkLst>
            <pc:docMk/>
            <pc:sldMk cId="3093531844" sldId="275"/>
            <ac:spMk id="2" creationId="{15C16231-C815-F0C2-EA8C-43BCAA6D1817}"/>
          </ac:spMkLst>
        </pc:spChg>
        <pc:spChg chg="add ord">
          <ac:chgData name="Mica Nicole Nellis" userId="5f20adf3-492e-4e22-8d59-1b443793dbb5" providerId="ADAL" clId="{0F525D74-9296-8B4A-9109-E70A963CA338}" dt="2023-09-19T15:46:20.654" v="110" actId="171"/>
          <ac:spMkLst>
            <pc:docMk/>
            <pc:sldMk cId="3093531844" sldId="275"/>
            <ac:spMk id="5" creationId="{EF138707-1B77-E647-C66F-F875E6DC0AB0}"/>
          </ac:spMkLst>
        </pc:spChg>
        <pc:spChg chg="add del">
          <ac:chgData name="Mica Nicole Nellis" userId="5f20adf3-492e-4e22-8d59-1b443793dbb5" providerId="ADAL" clId="{0F525D74-9296-8B4A-9109-E70A963CA338}" dt="2023-09-19T15:44:13.886" v="101" actId="22"/>
          <ac:spMkLst>
            <pc:docMk/>
            <pc:sldMk cId="3093531844" sldId="275"/>
            <ac:spMk id="6" creationId="{7493FBFE-838D-30AA-9F94-4F472C0FE44E}"/>
          </ac:spMkLst>
        </pc:spChg>
        <pc:spChg chg="add ord">
          <ac:chgData name="Mica Nicole Nellis" userId="5f20adf3-492e-4e22-8d59-1b443793dbb5" providerId="ADAL" clId="{0F525D74-9296-8B4A-9109-E70A963CA338}" dt="2023-09-19T15:44:46.356" v="104" actId="167"/>
          <ac:spMkLst>
            <pc:docMk/>
            <pc:sldMk cId="3093531844" sldId="275"/>
            <ac:spMk id="8" creationId="{C7C97C1F-AF45-C4E7-C394-ED1868F06F08}"/>
          </ac:spMkLst>
        </pc:spChg>
        <pc:picChg chg="add del">
          <ac:chgData name="Mica Nicole Nellis" userId="5f20adf3-492e-4e22-8d59-1b443793dbb5" providerId="ADAL" clId="{0F525D74-9296-8B4A-9109-E70A963CA338}" dt="2023-09-19T15:44:53.357" v="105" actId="478"/>
          <ac:picMkLst>
            <pc:docMk/>
            <pc:sldMk cId="3093531844" sldId="275"/>
            <ac:picMk id="5" creationId="{08A76D26-E115-BF89-A0B3-7798E68F2214}"/>
          </ac:picMkLst>
        </pc:picChg>
        <pc:picChg chg="add mod">
          <ac:chgData name="Mica Nicole Nellis" userId="5f20adf3-492e-4e22-8d59-1b443793dbb5" providerId="ADAL" clId="{0F525D74-9296-8B4A-9109-E70A963CA338}" dt="2023-09-19T15:52:17.032" v="192" actId="1076"/>
          <ac:picMkLst>
            <pc:docMk/>
            <pc:sldMk cId="3093531844" sldId="275"/>
            <ac:picMk id="7" creationId="{A2C9D569-D2FB-2B5F-C119-E5DDDF39F773}"/>
          </ac:picMkLst>
        </pc:picChg>
      </pc:sldChg>
      <pc:sldChg chg="addSp delSp modSp">
        <pc:chgData name="Mica Nicole Nellis" userId="5f20adf3-492e-4e22-8d59-1b443793dbb5" providerId="ADAL" clId="{0F525D74-9296-8B4A-9109-E70A963CA338}" dt="2023-09-19T15:55:37.263" v="215" actId="1076"/>
        <pc:sldMkLst>
          <pc:docMk/>
          <pc:sldMk cId="3804218782" sldId="276"/>
        </pc:sldMkLst>
        <pc:spChg chg="add">
          <ac:chgData name="Mica Nicole Nellis" userId="5f20adf3-492e-4e22-8d59-1b443793dbb5" providerId="ADAL" clId="{0F525D74-9296-8B4A-9109-E70A963CA338}" dt="2023-09-19T15:47:29.660" v="122" actId="22"/>
          <ac:spMkLst>
            <pc:docMk/>
            <pc:sldMk cId="3804218782" sldId="276"/>
            <ac:spMk id="7" creationId="{D08EDB7A-CD23-1E7C-E8B4-04EFE1CCAF93}"/>
          </ac:spMkLst>
        </pc:spChg>
        <pc:picChg chg="add del">
          <ac:chgData name="Mica Nicole Nellis" userId="5f20adf3-492e-4e22-8d59-1b443793dbb5" providerId="ADAL" clId="{0F525D74-9296-8B4A-9109-E70A963CA338}" dt="2023-09-19T15:55:30.757" v="214" actId="478"/>
          <ac:picMkLst>
            <pc:docMk/>
            <pc:sldMk cId="3804218782" sldId="276"/>
            <ac:picMk id="6" creationId="{83137DA1-0EEC-70DA-A804-50946980054F}"/>
          </ac:picMkLst>
        </pc:picChg>
        <pc:picChg chg="add mod">
          <ac:chgData name="Mica Nicole Nellis" userId="5f20adf3-492e-4e22-8d59-1b443793dbb5" providerId="ADAL" clId="{0F525D74-9296-8B4A-9109-E70A963CA338}" dt="2023-09-19T15:55:37.263" v="215" actId="1076"/>
          <ac:picMkLst>
            <pc:docMk/>
            <pc:sldMk cId="3804218782" sldId="276"/>
            <ac:picMk id="9" creationId="{F7B9C747-F79D-FE94-1428-AF8337470ABD}"/>
          </ac:picMkLst>
        </pc:picChg>
      </pc:sldChg>
      <pc:sldChg chg="addSp delSp modSp">
        <pc:chgData name="Mica Nicole Nellis" userId="5f20adf3-492e-4e22-8d59-1b443793dbb5" providerId="ADAL" clId="{0F525D74-9296-8B4A-9109-E70A963CA338}" dt="2023-09-19T15:56:09.386" v="225" actId="1076"/>
        <pc:sldMkLst>
          <pc:docMk/>
          <pc:sldMk cId="13541937" sldId="277"/>
        </pc:sldMkLst>
        <pc:spChg chg="add">
          <ac:chgData name="Mica Nicole Nellis" userId="5f20adf3-492e-4e22-8d59-1b443793dbb5" providerId="ADAL" clId="{0F525D74-9296-8B4A-9109-E70A963CA338}" dt="2023-09-19T15:47:34.910" v="125" actId="22"/>
          <ac:spMkLst>
            <pc:docMk/>
            <pc:sldMk cId="13541937" sldId="277"/>
            <ac:spMk id="7" creationId="{009E1658-5386-89A9-20E3-528CB32BB69E}"/>
          </ac:spMkLst>
        </pc:spChg>
        <pc:picChg chg="add del">
          <ac:chgData name="Mica Nicole Nellis" userId="5f20adf3-492e-4e22-8d59-1b443793dbb5" providerId="ADAL" clId="{0F525D74-9296-8B4A-9109-E70A963CA338}" dt="2023-09-19T15:56:04.880" v="223" actId="478"/>
          <ac:picMkLst>
            <pc:docMk/>
            <pc:sldMk cId="13541937" sldId="277"/>
            <ac:picMk id="6" creationId="{DB5F1986-8A37-0AB0-BB1A-919A4FB0741F}"/>
          </ac:picMkLst>
        </pc:picChg>
        <pc:picChg chg="add mod">
          <ac:chgData name="Mica Nicole Nellis" userId="5f20adf3-492e-4e22-8d59-1b443793dbb5" providerId="ADAL" clId="{0F525D74-9296-8B4A-9109-E70A963CA338}" dt="2023-09-19T15:56:09.386" v="225" actId="1076"/>
          <ac:picMkLst>
            <pc:docMk/>
            <pc:sldMk cId="13541937" sldId="277"/>
            <ac:picMk id="9" creationId="{CA5DA369-D7D8-2828-DEB0-7592B024F00D}"/>
          </ac:picMkLst>
        </pc:picChg>
      </pc:sldChg>
      <pc:sldChg chg="addSp delSp modSp">
        <pc:chgData name="Mica Nicole Nellis" userId="5f20adf3-492e-4e22-8d59-1b443793dbb5" providerId="ADAL" clId="{0F525D74-9296-8B4A-9109-E70A963CA338}" dt="2023-09-19T15:55:50.354" v="219" actId="1076"/>
        <pc:sldMkLst>
          <pc:docMk/>
          <pc:sldMk cId="1106076964" sldId="278"/>
        </pc:sldMkLst>
        <pc:spChg chg="add">
          <ac:chgData name="Mica Nicole Nellis" userId="5f20adf3-492e-4e22-8d59-1b443793dbb5" providerId="ADAL" clId="{0F525D74-9296-8B4A-9109-E70A963CA338}" dt="2023-09-19T15:47:32.023" v="123" actId="22"/>
          <ac:spMkLst>
            <pc:docMk/>
            <pc:sldMk cId="1106076964" sldId="278"/>
            <ac:spMk id="7" creationId="{804F8E44-7FA5-D467-9E15-91F64CBCA1C3}"/>
          </ac:spMkLst>
        </pc:spChg>
        <pc:picChg chg="add del">
          <ac:chgData name="Mica Nicole Nellis" userId="5f20adf3-492e-4e22-8d59-1b443793dbb5" providerId="ADAL" clId="{0F525D74-9296-8B4A-9109-E70A963CA338}" dt="2023-09-19T15:55:40.947" v="216" actId="478"/>
          <ac:picMkLst>
            <pc:docMk/>
            <pc:sldMk cId="1106076964" sldId="278"/>
            <ac:picMk id="6" creationId="{A322014B-12D0-6091-C587-BC9CCC937136}"/>
          </ac:picMkLst>
        </pc:picChg>
        <pc:picChg chg="add mod">
          <ac:chgData name="Mica Nicole Nellis" userId="5f20adf3-492e-4e22-8d59-1b443793dbb5" providerId="ADAL" clId="{0F525D74-9296-8B4A-9109-E70A963CA338}" dt="2023-09-19T15:55:50.354" v="219" actId="1076"/>
          <ac:picMkLst>
            <pc:docMk/>
            <pc:sldMk cId="1106076964" sldId="278"/>
            <ac:picMk id="9" creationId="{A3B6A907-4B01-F659-E932-44E187F26605}"/>
          </ac:picMkLst>
        </pc:picChg>
      </pc:sldChg>
      <pc:sldChg chg="addSp delSp modSp">
        <pc:chgData name="Mica Nicole Nellis" userId="5f20adf3-492e-4e22-8d59-1b443793dbb5" providerId="ADAL" clId="{0F525D74-9296-8B4A-9109-E70A963CA338}" dt="2023-09-21T15:51:49.961" v="931" actId="1076"/>
        <pc:sldMkLst>
          <pc:docMk/>
          <pc:sldMk cId="1524028602" sldId="279"/>
        </pc:sldMkLst>
        <pc:spChg chg="mod">
          <ac:chgData name="Mica Nicole Nellis" userId="5f20adf3-492e-4e22-8d59-1b443793dbb5" providerId="ADAL" clId="{0F525D74-9296-8B4A-9109-E70A963CA338}" dt="2023-09-21T15:51:49.961" v="931" actId="1076"/>
          <ac:spMkLst>
            <pc:docMk/>
            <pc:sldMk cId="1524028602" sldId="279"/>
            <ac:spMk id="2" creationId="{88D950C7-84B9-F464-26AF-046918A43632}"/>
          </ac:spMkLst>
        </pc:spChg>
        <pc:spChg chg="mod">
          <ac:chgData name="Mica Nicole Nellis" userId="5f20adf3-492e-4e22-8d59-1b443793dbb5" providerId="ADAL" clId="{0F525D74-9296-8B4A-9109-E70A963CA338}" dt="2023-09-21T15:51:19.818" v="930" actId="115"/>
          <ac:spMkLst>
            <pc:docMk/>
            <pc:sldMk cId="1524028602" sldId="279"/>
            <ac:spMk id="3" creationId="{59636911-F8AB-8F81-1E05-D30322E09ADB}"/>
          </ac:spMkLst>
        </pc:spChg>
        <pc:spChg chg="mod">
          <ac:chgData name="Mica Nicole Nellis" userId="5f20adf3-492e-4e22-8d59-1b443793dbb5" providerId="ADAL" clId="{0F525D74-9296-8B4A-9109-E70A963CA338}" dt="2023-09-21T15:40:28.992" v="694" actId="1076"/>
          <ac:spMkLst>
            <pc:docMk/>
            <pc:sldMk cId="1524028602" sldId="279"/>
            <ac:spMk id="5" creationId="{72DF3820-8883-677F-8EE1-69BF9021FE3C}"/>
          </ac:spMkLst>
        </pc:spChg>
        <pc:spChg chg="add">
          <ac:chgData name="Mica Nicole Nellis" userId="5f20adf3-492e-4e22-8d59-1b443793dbb5" providerId="ADAL" clId="{0F525D74-9296-8B4A-9109-E70A963CA338}" dt="2023-09-19T15:47:33.267" v="124" actId="22"/>
          <ac:spMkLst>
            <pc:docMk/>
            <pc:sldMk cId="1524028602" sldId="279"/>
            <ac:spMk id="7" creationId="{52071983-60DA-93A9-6781-F5E7B06A7C8D}"/>
          </ac:spMkLst>
        </pc:spChg>
        <pc:picChg chg="add del">
          <ac:chgData name="Mica Nicole Nellis" userId="5f20adf3-492e-4e22-8d59-1b443793dbb5" providerId="ADAL" clId="{0F525D74-9296-8B4A-9109-E70A963CA338}" dt="2023-09-19T15:55:55.211" v="220" actId="478"/>
          <ac:picMkLst>
            <pc:docMk/>
            <pc:sldMk cId="1524028602" sldId="279"/>
            <ac:picMk id="6" creationId="{92D1E528-FC57-E774-280A-F12DDF124852}"/>
          </ac:picMkLst>
        </pc:picChg>
        <pc:picChg chg="add mod">
          <ac:chgData name="Mica Nicole Nellis" userId="5f20adf3-492e-4e22-8d59-1b443793dbb5" providerId="ADAL" clId="{0F525D74-9296-8B4A-9109-E70A963CA338}" dt="2023-09-19T15:55:59.938" v="222" actId="1076"/>
          <ac:picMkLst>
            <pc:docMk/>
            <pc:sldMk cId="1524028602" sldId="279"/>
            <ac:picMk id="9" creationId="{56A2354D-9166-07B7-8820-57E344262CF6}"/>
          </ac:picMkLst>
        </pc:picChg>
      </pc:sldChg>
      <pc:sldChg chg="addSp delSp modSp">
        <pc:chgData name="Mica Nicole Nellis" userId="5f20adf3-492e-4e22-8d59-1b443793dbb5" providerId="ADAL" clId="{0F525D74-9296-8B4A-9109-E70A963CA338}" dt="2023-09-19T15:55:25.228" v="212" actId="478"/>
        <pc:sldMkLst>
          <pc:docMk/>
          <pc:sldMk cId="1154779952" sldId="280"/>
        </pc:sldMkLst>
        <pc:spChg chg="add">
          <ac:chgData name="Mica Nicole Nellis" userId="5f20adf3-492e-4e22-8d59-1b443793dbb5" providerId="ADAL" clId="{0F525D74-9296-8B4A-9109-E70A963CA338}" dt="2023-09-19T15:47:28.090" v="121" actId="22"/>
          <ac:spMkLst>
            <pc:docMk/>
            <pc:sldMk cId="1154779952" sldId="280"/>
            <ac:spMk id="7" creationId="{BA1E9D52-89FC-C3BD-61BB-44A340C7851E}"/>
          </ac:spMkLst>
        </pc:spChg>
        <pc:picChg chg="add del">
          <ac:chgData name="Mica Nicole Nellis" userId="5f20adf3-492e-4e22-8d59-1b443793dbb5" providerId="ADAL" clId="{0F525D74-9296-8B4A-9109-E70A963CA338}" dt="2023-09-19T15:55:25.228" v="212" actId="478"/>
          <ac:picMkLst>
            <pc:docMk/>
            <pc:sldMk cId="1154779952" sldId="280"/>
            <ac:picMk id="6" creationId="{B4B1B16D-9D1C-5666-487C-9ABE2130B942}"/>
          </ac:picMkLst>
        </pc:picChg>
        <pc:picChg chg="add mod">
          <ac:chgData name="Mica Nicole Nellis" userId="5f20adf3-492e-4e22-8d59-1b443793dbb5" providerId="ADAL" clId="{0F525D74-9296-8B4A-9109-E70A963CA338}" dt="2023-09-19T15:55:23.346" v="211" actId="1076"/>
          <ac:picMkLst>
            <pc:docMk/>
            <pc:sldMk cId="1154779952" sldId="280"/>
            <ac:picMk id="9" creationId="{CBA989EB-4F24-2C7F-02D2-87178D698FDB}"/>
          </ac:picMkLst>
        </pc:picChg>
        <pc:picChg chg="add del">
          <ac:chgData name="Mica Nicole Nellis" userId="5f20adf3-492e-4e22-8d59-1b443793dbb5" providerId="ADAL" clId="{0F525D74-9296-8B4A-9109-E70A963CA338}" dt="2023-09-19T15:55:07.485" v="209" actId="478"/>
          <ac:picMkLst>
            <pc:docMk/>
            <pc:sldMk cId="1154779952" sldId="280"/>
            <ac:picMk id="12" creationId="{2F451E3E-E765-1CCB-2BF9-0897E61DB1C3}"/>
          </ac:picMkLst>
        </pc:picChg>
      </pc:sldChg>
      <pc:sldChg chg="add del">
        <pc:chgData name="Mica Nicole Nellis" userId="5f20adf3-492e-4e22-8d59-1b443793dbb5" providerId="ADAL" clId="{0F525D74-9296-8B4A-9109-E70A963CA338}" dt="2023-09-19T15:28:39.764" v="26" actId="571"/>
        <pc:sldMkLst>
          <pc:docMk/>
          <pc:sldMk cId="370043225" sldId="281"/>
        </pc:sldMkLst>
      </pc:sldChg>
      <pc:sldChg chg="add del">
        <pc:chgData name="Mica Nicole Nellis" userId="5f20adf3-492e-4e22-8d59-1b443793dbb5" providerId="ADAL" clId="{0F525D74-9296-8B4A-9109-E70A963CA338}" dt="2023-09-19T15:24:15.540" v="17" actId="2696"/>
        <pc:sldMkLst>
          <pc:docMk/>
          <pc:sldMk cId="1145110494" sldId="281"/>
        </pc:sldMkLst>
      </pc:sldChg>
      <pc:sldChg chg="addSp delSp modSp new mod modClrScheme addAnim chgLayout">
        <pc:chgData name="Mica Nicole Nellis" userId="5f20adf3-492e-4e22-8d59-1b443793dbb5" providerId="ADAL" clId="{0F525D74-9296-8B4A-9109-E70A963CA338}" dt="2023-09-19T15:53:04.598" v="194" actId="27696"/>
        <pc:sldMkLst>
          <pc:docMk/>
          <pc:sldMk cId="3546716394" sldId="281"/>
        </pc:sldMkLst>
        <pc:spChg chg="mod ord">
          <ac:chgData name="Mica Nicole Nellis" userId="5f20adf3-492e-4e22-8d59-1b443793dbb5" providerId="ADAL" clId="{0F525D74-9296-8B4A-9109-E70A963CA338}" dt="2023-09-19T15:34:20.340" v="57" actId="207"/>
          <ac:spMkLst>
            <pc:docMk/>
            <pc:sldMk cId="3546716394" sldId="281"/>
            <ac:spMk id="2" creationId="{FD31CAF4-96FB-1738-8146-2FFE37BD81F9}"/>
          </ac:spMkLst>
        </pc:spChg>
        <pc:spChg chg="mod ord">
          <ac:chgData name="Mica Nicole Nellis" userId="5f20adf3-492e-4e22-8d59-1b443793dbb5" providerId="ADAL" clId="{0F525D74-9296-8B4A-9109-E70A963CA338}" dt="2023-09-19T15:34:38.832" v="59" actId="27636"/>
          <ac:spMkLst>
            <pc:docMk/>
            <pc:sldMk cId="3546716394" sldId="281"/>
            <ac:spMk id="3" creationId="{2F7EFD56-9119-B19E-F819-4B4CC402C4A7}"/>
          </ac:spMkLst>
        </pc:spChg>
        <pc:spChg chg="add del mod">
          <ac:chgData name="Mica Nicole Nellis" userId="5f20adf3-492e-4e22-8d59-1b443793dbb5" providerId="ADAL" clId="{0F525D74-9296-8B4A-9109-E70A963CA338}" dt="2023-09-19T15:29:04.230" v="33" actId="22"/>
          <ac:spMkLst>
            <pc:docMk/>
            <pc:sldMk cId="3546716394" sldId="281"/>
            <ac:spMk id="6" creationId="{1B2A876E-09D6-5CDA-381B-8A069D2FD98F}"/>
          </ac:spMkLst>
        </pc:spChg>
        <pc:spChg chg="add mod">
          <ac:chgData name="Mica Nicole Nellis" userId="5f20adf3-492e-4e22-8d59-1b443793dbb5" providerId="ADAL" clId="{0F525D74-9296-8B4A-9109-E70A963CA338}" dt="2023-09-19T15:29:22.717" v="36" actId="1076"/>
          <ac:spMkLst>
            <pc:docMk/>
            <pc:sldMk cId="3546716394" sldId="281"/>
            <ac:spMk id="9" creationId="{22C3CAB1-5F71-4382-1410-0A9DD4A8386C}"/>
          </ac:spMkLst>
        </pc:spChg>
        <pc:picChg chg="add">
          <ac:chgData name="Mica Nicole Nellis" userId="5f20adf3-492e-4e22-8d59-1b443793dbb5" providerId="ADAL" clId="{0F525D74-9296-8B4A-9109-E70A963CA338}" dt="2023-09-19T15:30:58.888" v="43" actId="22"/>
          <ac:picMkLst>
            <pc:docMk/>
            <pc:sldMk cId="3546716394" sldId="281"/>
            <ac:picMk id="5" creationId="{8667BAC0-7523-3A17-16DA-94B1C54D2985}"/>
          </ac:picMkLst>
        </pc:picChg>
      </pc:sldChg>
      <pc:sldChg chg="add del mod setBg">
        <pc:chgData name="Mica Nicole Nellis" userId="5f20adf3-492e-4e22-8d59-1b443793dbb5" providerId="ADAL" clId="{0F525D74-9296-8B4A-9109-E70A963CA338}" dt="2023-09-19T15:28:27.713" v="24" actId="2696"/>
        <pc:sldMkLst>
          <pc:docMk/>
          <pc:sldMk cId="3601103262" sldId="281"/>
        </pc:sldMkLst>
      </pc:sldChg>
      <pc:sldChg chg="new del">
        <pc:chgData name="Mica Nicole Nellis" userId="5f20adf3-492e-4e22-8d59-1b443793dbb5" providerId="ADAL" clId="{0F525D74-9296-8B4A-9109-E70A963CA338}" dt="2023-09-19T15:33:01.516" v="50" actId="2696"/>
        <pc:sldMkLst>
          <pc:docMk/>
          <pc:sldMk cId="125740547" sldId="282"/>
        </pc:sldMkLst>
      </pc:sldChg>
      <pc:sldChg chg="add del">
        <pc:chgData name="Mica Nicole Nellis" userId="5f20adf3-492e-4e22-8d59-1b443793dbb5" providerId="ADAL" clId="{0F525D74-9296-8B4A-9109-E70A963CA338}" dt="2023-09-19T15:33:46.187" v="56" actId="2696"/>
        <pc:sldMkLst>
          <pc:docMk/>
          <pc:sldMk cId="1553970813" sldId="283"/>
        </pc:sldMkLst>
      </pc:sldChg>
      <pc:sldChg chg="modSp">
        <pc:chgData name="Mica Nicole Nellis" userId="5f20adf3-492e-4e22-8d59-1b443793dbb5" providerId="ADAL" clId="{0F525D74-9296-8B4A-9109-E70A963CA338}" dt="2023-09-20T00:18:06.056" v="260" actId="20577"/>
        <pc:sldMkLst>
          <pc:docMk/>
          <pc:sldMk cId="3962625127" sldId="284"/>
        </pc:sldMkLst>
        <pc:spChg chg="mod">
          <ac:chgData name="Mica Nicole Nellis" userId="5f20adf3-492e-4e22-8d59-1b443793dbb5" providerId="ADAL" clId="{0F525D74-9296-8B4A-9109-E70A963CA338}" dt="2023-09-20T00:18:06.056" v="260" actId="20577"/>
          <ac:spMkLst>
            <pc:docMk/>
            <pc:sldMk cId="3962625127" sldId="284"/>
            <ac:spMk id="2" creationId="{6F4F6605-5470-8E6A-565E-7DC9707F7B38}"/>
          </ac:spMkLst>
        </pc:spChg>
        <pc:picChg chg="mod">
          <ac:chgData name="Mica Nicole Nellis" userId="5f20adf3-492e-4e22-8d59-1b443793dbb5" providerId="ADAL" clId="{0F525D74-9296-8B4A-9109-E70A963CA338}" dt="2023-09-20T00:17:56.268" v="252" actId="1076"/>
          <ac:picMkLst>
            <pc:docMk/>
            <pc:sldMk cId="3962625127" sldId="284"/>
            <ac:picMk id="6" creationId="{B23C4986-E217-4B58-EDCB-76DB51A4C99B}"/>
          </ac:picMkLst>
        </pc:picChg>
      </pc:sldChg>
      <pc:sldChg chg="delSp modSp">
        <pc:chgData name="Mica Nicole Nellis" userId="5f20adf3-492e-4e22-8d59-1b443793dbb5" providerId="ADAL" clId="{0F525D74-9296-8B4A-9109-E70A963CA338}" dt="2023-09-20T00:18:56.602" v="298" actId="20577"/>
        <pc:sldMkLst>
          <pc:docMk/>
          <pc:sldMk cId="1329069681" sldId="286"/>
        </pc:sldMkLst>
        <pc:spChg chg="mod">
          <ac:chgData name="Mica Nicole Nellis" userId="5f20adf3-492e-4e22-8d59-1b443793dbb5" providerId="ADAL" clId="{0F525D74-9296-8B4A-9109-E70A963CA338}" dt="2023-09-20T00:18:56.602" v="298" actId="20577"/>
          <ac:spMkLst>
            <pc:docMk/>
            <pc:sldMk cId="1329069681" sldId="286"/>
            <ac:spMk id="2" creationId="{6F4F6605-5470-8E6A-565E-7DC9707F7B38}"/>
          </ac:spMkLst>
        </pc:spChg>
        <pc:spChg chg="del">
          <ac:chgData name="Mica Nicole Nellis" userId="5f20adf3-492e-4e22-8d59-1b443793dbb5" providerId="ADAL" clId="{0F525D74-9296-8B4A-9109-E70A963CA338}" dt="2023-09-20T00:18:45.237" v="289" actId="21"/>
          <ac:spMkLst>
            <pc:docMk/>
            <pc:sldMk cId="1329069681" sldId="286"/>
            <ac:spMk id="10" creationId="{FD43E0DB-A2DF-EA24-9677-7DD9925654B6}"/>
          </ac:spMkLst>
        </pc:spChg>
        <pc:picChg chg="mod">
          <ac:chgData name="Mica Nicole Nellis" userId="5f20adf3-492e-4e22-8d59-1b443793dbb5" providerId="ADAL" clId="{0F525D74-9296-8B4A-9109-E70A963CA338}" dt="2023-09-20T00:18:48.729" v="290" actId="1076"/>
          <ac:picMkLst>
            <pc:docMk/>
            <pc:sldMk cId="1329069681" sldId="286"/>
            <ac:picMk id="4" creationId="{AE1D1404-760E-5807-989E-BD7CC7644F7E}"/>
          </ac:picMkLst>
        </pc:picChg>
      </pc:sldChg>
      <pc:sldChg chg="modSp">
        <pc:chgData name="Mica Nicole Nellis" userId="5f20adf3-492e-4e22-8d59-1b443793dbb5" providerId="ADAL" clId="{0F525D74-9296-8B4A-9109-E70A963CA338}" dt="2023-09-20T00:18:30.289" v="288" actId="20577"/>
        <pc:sldMkLst>
          <pc:docMk/>
          <pc:sldMk cId="509256826" sldId="287"/>
        </pc:sldMkLst>
        <pc:spChg chg="mod">
          <ac:chgData name="Mica Nicole Nellis" userId="5f20adf3-492e-4e22-8d59-1b443793dbb5" providerId="ADAL" clId="{0F525D74-9296-8B4A-9109-E70A963CA338}" dt="2023-09-20T00:18:30.289" v="288" actId="20577"/>
          <ac:spMkLst>
            <pc:docMk/>
            <pc:sldMk cId="509256826" sldId="287"/>
            <ac:spMk id="2" creationId="{6F4F6605-5470-8E6A-565E-7DC9707F7B38}"/>
          </ac:spMkLst>
        </pc:spChg>
      </pc:sldChg>
    </pc:docChg>
  </pc:docChgLst>
  <pc:docChgLst>
    <pc:chgData name="Daniel Cope Cooke" userId="S::dcc296@nau.edu::9a333e86-006b-42ba-b984-6e928377cd6c" providerId="AD" clId="Web-{A8D669BB-D719-4F52-BE59-847056B97990}"/>
    <pc:docChg chg="modSld">
      <pc:chgData name="Daniel Cope Cooke" userId="S::dcc296@nau.edu::9a333e86-006b-42ba-b984-6e928377cd6c" providerId="AD" clId="Web-{A8D669BB-D719-4F52-BE59-847056B97990}" dt="2023-09-22T03:15:55.286" v="3" actId="20577"/>
      <pc:docMkLst>
        <pc:docMk/>
      </pc:docMkLst>
      <pc:sldChg chg="modSp">
        <pc:chgData name="Daniel Cope Cooke" userId="S::dcc296@nau.edu::9a333e86-006b-42ba-b984-6e928377cd6c" providerId="AD" clId="Web-{A8D669BB-D719-4F52-BE59-847056B97990}" dt="2023-09-22T03:15:55.286" v="3" actId="20577"/>
        <pc:sldMkLst>
          <pc:docMk/>
          <pc:sldMk cId="1154779952" sldId="280"/>
        </pc:sldMkLst>
        <pc:spChg chg="mod">
          <ac:chgData name="Daniel Cope Cooke" userId="S::dcc296@nau.edu::9a333e86-006b-42ba-b984-6e928377cd6c" providerId="AD" clId="Web-{A8D669BB-D719-4F52-BE59-847056B97990}" dt="2023-09-22T03:15:55.286" v="3" actId="20577"/>
          <ac:spMkLst>
            <pc:docMk/>
            <pc:sldMk cId="1154779952" sldId="280"/>
            <ac:spMk id="3" creationId="{59636911-F8AB-8F81-1E05-D30322E09ADB}"/>
          </ac:spMkLst>
        </pc:spChg>
      </pc:sldChg>
    </pc:docChg>
  </pc:docChgLst>
  <pc:docChgLst>
    <pc:chgData name="Isaiah Christopher Padilla" userId="S::icp25@nau.edu::5e0c1b5f-912a-4a53-94f8-57ac8bb5df01" providerId="AD" clId="Web-{200790AD-19D0-4024-B9C3-0DADBFA83C54}"/>
    <pc:docChg chg="modSld">
      <pc:chgData name="Isaiah Christopher Padilla" userId="S::icp25@nau.edu::5e0c1b5f-912a-4a53-94f8-57ac8bb5df01" providerId="AD" clId="Web-{200790AD-19D0-4024-B9C3-0DADBFA83C54}" dt="2023-09-13T00:47:40.451" v="7" actId="20577"/>
      <pc:docMkLst>
        <pc:docMk/>
      </pc:docMkLst>
      <pc:sldChg chg="modNotes">
        <pc:chgData name="Isaiah Christopher Padilla" userId="S::icp25@nau.edu::5e0c1b5f-912a-4a53-94f8-57ac8bb5df01" providerId="AD" clId="Web-{200790AD-19D0-4024-B9C3-0DADBFA83C54}" dt="2023-09-13T00:46:29.089" v="0"/>
        <pc:sldMkLst>
          <pc:docMk/>
          <pc:sldMk cId="3442980511" sldId="257"/>
        </pc:sldMkLst>
      </pc:sldChg>
      <pc:sldChg chg="modNotes">
        <pc:chgData name="Isaiah Christopher Padilla" userId="S::icp25@nau.edu::5e0c1b5f-912a-4a53-94f8-57ac8bb5df01" providerId="AD" clId="Web-{200790AD-19D0-4024-B9C3-0DADBFA83C54}" dt="2023-09-13T00:46:31.589" v="1"/>
        <pc:sldMkLst>
          <pc:docMk/>
          <pc:sldMk cId="2013587682" sldId="258"/>
        </pc:sldMkLst>
      </pc:sldChg>
      <pc:sldChg chg="modSp">
        <pc:chgData name="Isaiah Christopher Padilla" userId="S::icp25@nau.edu::5e0c1b5f-912a-4a53-94f8-57ac8bb5df01" providerId="AD" clId="Web-{200790AD-19D0-4024-B9C3-0DADBFA83C54}" dt="2023-09-13T00:47:40.451" v="7" actId="20577"/>
        <pc:sldMkLst>
          <pc:docMk/>
          <pc:sldMk cId="3092398019" sldId="262"/>
        </pc:sldMkLst>
        <pc:spChg chg="mod">
          <ac:chgData name="Isaiah Christopher Padilla" userId="S::icp25@nau.edu::5e0c1b5f-912a-4a53-94f8-57ac8bb5df01" providerId="AD" clId="Web-{200790AD-19D0-4024-B9C3-0DADBFA83C54}" dt="2023-09-13T00:47:40.451" v="7" actId="20577"/>
          <ac:spMkLst>
            <pc:docMk/>
            <pc:sldMk cId="3092398019" sldId="262"/>
            <ac:spMk id="2" creationId="{6F4F6605-5470-8E6A-565E-7DC9707F7B38}"/>
          </ac:spMkLst>
        </pc:spChg>
      </pc:sldChg>
    </pc:docChg>
  </pc:docChgLst>
  <pc:docChgLst>
    <pc:chgData name="Mica Nicole Nellis" userId="S::mnn49@nau.edu::5f20adf3-492e-4e22-8d59-1b443793dbb5" providerId="AD" clId="Web-{37A36EBF-1B47-41F1-B809-953F352C5CE8}"/>
    <pc:docChg chg="modSld">
      <pc:chgData name="Mica Nicole Nellis" userId="S::mnn49@nau.edu::5f20adf3-492e-4e22-8d59-1b443793dbb5" providerId="AD" clId="Web-{37A36EBF-1B47-41F1-B809-953F352C5CE8}" dt="2023-09-17T04:21:04.679" v="6"/>
      <pc:docMkLst>
        <pc:docMk/>
      </pc:docMkLst>
      <pc:sldChg chg="addSp delSp modSp">
        <pc:chgData name="Mica Nicole Nellis" userId="S::mnn49@nau.edu::5f20adf3-492e-4e22-8d59-1b443793dbb5" providerId="AD" clId="Web-{37A36EBF-1B47-41F1-B809-953F352C5CE8}" dt="2023-09-17T04:21:04.679" v="6"/>
        <pc:sldMkLst>
          <pc:docMk/>
          <pc:sldMk cId="109857222" sldId="256"/>
        </pc:sldMkLst>
        <pc:spChg chg="mod">
          <ac:chgData name="Mica Nicole Nellis" userId="S::mnn49@nau.edu::5f20adf3-492e-4e22-8d59-1b443793dbb5" providerId="AD" clId="Web-{37A36EBF-1B47-41F1-B809-953F352C5CE8}" dt="2023-09-17T04:21:04.679" v="6"/>
          <ac:spMkLst>
            <pc:docMk/>
            <pc:sldMk cId="109857222" sldId="256"/>
            <ac:spMk id="2" creationId="{00000000-0000-0000-0000-000000000000}"/>
          </ac:spMkLst>
        </pc:spChg>
        <pc:spChg chg="mod">
          <ac:chgData name="Mica Nicole Nellis" userId="S::mnn49@nau.edu::5f20adf3-492e-4e22-8d59-1b443793dbb5" providerId="AD" clId="Web-{37A36EBF-1B47-41F1-B809-953F352C5CE8}" dt="2023-09-17T04:21:04.679" v="6"/>
          <ac:spMkLst>
            <pc:docMk/>
            <pc:sldMk cId="109857222" sldId="256"/>
            <ac:spMk id="3" creationId="{00000000-0000-0000-0000-000000000000}"/>
          </ac:spMkLst>
        </pc:spChg>
        <pc:spChg chg="add del">
          <ac:chgData name="Mica Nicole Nellis" userId="S::mnn49@nau.edu::5f20adf3-492e-4e22-8d59-1b443793dbb5" providerId="AD" clId="Web-{37A36EBF-1B47-41F1-B809-953F352C5CE8}" dt="2023-09-17T04:21:04.663" v="5"/>
          <ac:spMkLst>
            <pc:docMk/>
            <pc:sldMk cId="109857222" sldId="256"/>
            <ac:spMk id="10" creationId="{C8320351-9FA2-4A26-885B-BB8F3E4902D2}"/>
          </ac:spMkLst>
        </pc:spChg>
        <pc:spChg chg="add del">
          <ac:chgData name="Mica Nicole Nellis" userId="S::mnn49@nau.edu::5f20adf3-492e-4e22-8d59-1b443793dbb5" providerId="AD" clId="Web-{37A36EBF-1B47-41F1-B809-953F352C5CE8}" dt="2023-09-17T04:21:04.663" v="5"/>
          <ac:spMkLst>
            <pc:docMk/>
            <pc:sldMk cId="109857222" sldId="256"/>
            <ac:spMk id="12" creationId="{68CD2EFB-78C2-4C6E-A6B9-4ED12FAD5B99}"/>
          </ac:spMkLst>
        </pc:spChg>
        <pc:spChg chg="add">
          <ac:chgData name="Mica Nicole Nellis" userId="S::mnn49@nau.edu::5f20adf3-492e-4e22-8d59-1b443793dbb5" providerId="AD" clId="Web-{37A36EBF-1B47-41F1-B809-953F352C5CE8}" dt="2023-09-17T04:21:04.679" v="6"/>
          <ac:spMkLst>
            <pc:docMk/>
            <pc:sldMk cId="109857222" sldId="256"/>
            <ac:spMk id="15" creationId="{EB0222B5-B739-82A9-5CCC-C5585AE12A69}"/>
          </ac:spMkLst>
        </pc:spChg>
        <pc:spChg chg="add">
          <ac:chgData name="Mica Nicole Nellis" userId="S::mnn49@nau.edu::5f20adf3-492e-4e22-8d59-1b443793dbb5" providerId="AD" clId="Web-{37A36EBF-1B47-41F1-B809-953F352C5CE8}" dt="2023-09-17T04:21:04.679" v="6"/>
          <ac:spMkLst>
            <pc:docMk/>
            <pc:sldMk cId="109857222" sldId="256"/>
            <ac:spMk id="16" creationId="{5BE23E75-E7E9-4D9F-6D25-5512363F8621}"/>
          </ac:spMkLst>
        </pc:spChg>
        <pc:picChg chg="mod">
          <ac:chgData name="Mica Nicole Nellis" userId="S::mnn49@nau.edu::5f20adf3-492e-4e22-8d59-1b443793dbb5" providerId="AD" clId="Web-{37A36EBF-1B47-41F1-B809-953F352C5CE8}" dt="2023-09-17T04:21:04.679" v="6"/>
          <ac:picMkLst>
            <pc:docMk/>
            <pc:sldMk cId="109857222" sldId="256"/>
            <ac:picMk id="5" creationId="{CE775220-3911-F247-92B9-2BD7AB779F0C}"/>
          </ac:picMkLst>
        </pc:picChg>
        <pc:cxnChg chg="add">
          <ac:chgData name="Mica Nicole Nellis" userId="S::mnn49@nau.edu::5f20adf3-492e-4e22-8d59-1b443793dbb5" providerId="AD" clId="Web-{37A36EBF-1B47-41F1-B809-953F352C5CE8}" dt="2023-09-17T04:21:04.679" v="6"/>
          <ac:cxnSpMkLst>
            <pc:docMk/>
            <pc:sldMk cId="109857222" sldId="256"/>
            <ac:cxnSpMk id="14" creationId="{61B115DB-65EB-3FC3-7284-CFDF4ADC60B6}"/>
          </ac:cxnSpMkLst>
        </pc:cxnChg>
      </pc:sldChg>
      <pc:sldChg chg="addSp modSp mod setBg">
        <pc:chgData name="Mica Nicole Nellis" userId="S::mnn49@nau.edu::5f20adf3-492e-4e22-8d59-1b443793dbb5" providerId="AD" clId="Web-{37A36EBF-1B47-41F1-B809-953F352C5CE8}" dt="2023-09-17T04:19:18.519" v="3"/>
        <pc:sldMkLst>
          <pc:docMk/>
          <pc:sldMk cId="3442980511" sldId="257"/>
        </pc:sldMkLst>
        <pc:spChg chg="mod">
          <ac:chgData name="Mica Nicole Nellis" userId="S::mnn49@nau.edu::5f20adf3-492e-4e22-8d59-1b443793dbb5" providerId="AD" clId="Web-{37A36EBF-1B47-41F1-B809-953F352C5CE8}" dt="2023-09-17T04:19:18.519" v="3"/>
          <ac:spMkLst>
            <pc:docMk/>
            <pc:sldMk cId="3442980511" sldId="257"/>
            <ac:spMk id="2" creationId="{8615FD1F-CE9C-13FD-D780-302C08A1CE60}"/>
          </ac:spMkLst>
        </pc:spChg>
        <pc:spChg chg="mod">
          <ac:chgData name="Mica Nicole Nellis" userId="S::mnn49@nau.edu::5f20adf3-492e-4e22-8d59-1b443793dbb5" providerId="AD" clId="Web-{37A36EBF-1B47-41F1-B809-953F352C5CE8}" dt="2023-09-17T04:19:18.519" v="3"/>
          <ac:spMkLst>
            <pc:docMk/>
            <pc:sldMk cId="3442980511" sldId="257"/>
            <ac:spMk id="3" creationId="{AFA1697A-115D-D1A1-9737-DF55B5740625}"/>
          </ac:spMkLst>
        </pc:spChg>
        <pc:spChg chg="add">
          <ac:chgData name="Mica Nicole Nellis" userId="S::mnn49@nau.edu::5f20adf3-492e-4e22-8d59-1b443793dbb5" providerId="AD" clId="Web-{37A36EBF-1B47-41F1-B809-953F352C5CE8}" dt="2023-09-17T04:19:18.519" v="3"/>
          <ac:spMkLst>
            <pc:docMk/>
            <pc:sldMk cId="3442980511" sldId="257"/>
            <ac:spMk id="8" creationId="{DBF61EA3-B236-439E-9C0B-340980D56BEE}"/>
          </ac:spMkLst>
        </pc:spChg>
        <pc:spChg chg="add">
          <ac:chgData name="Mica Nicole Nellis" userId="S::mnn49@nau.edu::5f20adf3-492e-4e22-8d59-1b443793dbb5" providerId="AD" clId="Web-{37A36EBF-1B47-41F1-B809-953F352C5CE8}" dt="2023-09-17T04:19:18.519" v="3"/>
          <ac:spMkLst>
            <pc:docMk/>
            <pc:sldMk cId="3442980511" sldId="257"/>
            <ac:spMk id="14" creationId="{E659831F-0D9A-4C63-9EBB-8435B85A440F}"/>
          </ac:spMkLst>
        </pc:spChg>
        <pc:grpChg chg="add">
          <ac:chgData name="Mica Nicole Nellis" userId="S::mnn49@nau.edu::5f20adf3-492e-4e22-8d59-1b443793dbb5" providerId="AD" clId="Web-{37A36EBF-1B47-41F1-B809-953F352C5CE8}" dt="2023-09-17T04:19:18.519" v="3"/>
          <ac:grpSpMkLst>
            <pc:docMk/>
            <pc:sldMk cId="3442980511" sldId="257"/>
            <ac:grpSpMk id="10" creationId="{28FAF094-D087-493F-8DF9-A486C2D6BBAA}"/>
          </ac:grpSpMkLst>
        </pc:grpChg>
      </pc:sldChg>
      <pc:sldChg chg="addSp modSp mod setBg">
        <pc:chgData name="Mica Nicole Nellis" userId="S::mnn49@nau.edu::5f20adf3-492e-4e22-8d59-1b443793dbb5" providerId="AD" clId="Web-{37A36EBF-1B47-41F1-B809-953F352C5CE8}" dt="2023-09-17T04:17:21.937" v="0"/>
        <pc:sldMkLst>
          <pc:docMk/>
          <pc:sldMk cId="2385467604" sldId="263"/>
        </pc:sldMkLst>
        <pc:spChg chg="mod ord">
          <ac:chgData name="Mica Nicole Nellis" userId="S::mnn49@nau.edu::5f20adf3-492e-4e22-8d59-1b443793dbb5" providerId="AD" clId="Web-{37A36EBF-1B47-41F1-B809-953F352C5CE8}" dt="2023-09-17T04:17:21.937" v="0"/>
          <ac:spMkLst>
            <pc:docMk/>
            <pc:sldMk cId="2385467604" sldId="263"/>
            <ac:spMk id="3" creationId="{DE238637-ED9C-4B21-B8E0-919CFA2EDBC4}"/>
          </ac:spMkLst>
        </pc:spChg>
        <pc:spChg chg="add">
          <ac:chgData name="Mica Nicole Nellis" userId="S::mnn49@nau.edu::5f20adf3-492e-4e22-8d59-1b443793dbb5" providerId="AD" clId="Web-{37A36EBF-1B47-41F1-B809-953F352C5CE8}" dt="2023-09-17T04:17:21.937" v="0"/>
          <ac:spMkLst>
            <pc:docMk/>
            <pc:sldMk cId="2385467604" sldId="263"/>
            <ac:spMk id="11" creationId="{8DF8AE6E-38CD-4B2A-8E02-F099DD30EF40}"/>
          </ac:spMkLst>
        </pc:spChg>
        <pc:spChg chg="add">
          <ac:chgData name="Mica Nicole Nellis" userId="S::mnn49@nau.edu::5f20adf3-492e-4e22-8d59-1b443793dbb5" providerId="AD" clId="Web-{37A36EBF-1B47-41F1-B809-953F352C5CE8}" dt="2023-09-17T04:17:21.937" v="0"/>
          <ac:spMkLst>
            <pc:docMk/>
            <pc:sldMk cId="2385467604" sldId="263"/>
            <ac:spMk id="12" creationId="{23293907-0F26-4752-BCD0-3AC2C5026383}"/>
          </ac:spMkLst>
        </pc:spChg>
        <pc:spChg chg="add">
          <ac:chgData name="Mica Nicole Nellis" userId="S::mnn49@nau.edu::5f20adf3-492e-4e22-8d59-1b443793dbb5" providerId="AD" clId="Web-{37A36EBF-1B47-41F1-B809-953F352C5CE8}" dt="2023-09-17T04:17:21.937" v="0"/>
          <ac:spMkLst>
            <pc:docMk/>
            <pc:sldMk cId="2385467604" sldId="263"/>
            <ac:spMk id="13" creationId="{1E32D174-F8A9-4FF0-8888-1B4F5E184961}"/>
          </ac:spMkLst>
        </pc:spChg>
        <pc:spChg chg="add">
          <ac:chgData name="Mica Nicole Nellis" userId="S::mnn49@nau.edu::5f20adf3-492e-4e22-8d59-1b443793dbb5" providerId="AD" clId="Web-{37A36EBF-1B47-41F1-B809-953F352C5CE8}" dt="2023-09-17T04:17:21.937" v="0"/>
          <ac:spMkLst>
            <pc:docMk/>
            <pc:sldMk cId="2385467604" sldId="263"/>
            <ac:spMk id="15" creationId="{769201C5-687E-46FB-BA72-23BA40BFEE1E}"/>
          </ac:spMkLst>
        </pc:spChg>
        <pc:spChg chg="add">
          <ac:chgData name="Mica Nicole Nellis" userId="S::mnn49@nau.edu::5f20adf3-492e-4e22-8d59-1b443793dbb5" providerId="AD" clId="Web-{37A36EBF-1B47-41F1-B809-953F352C5CE8}" dt="2023-09-17T04:17:21.937" v="0"/>
          <ac:spMkLst>
            <pc:docMk/>
            <pc:sldMk cId="2385467604" sldId="263"/>
            <ac:spMk id="17" creationId="{339141A8-FDFD-4ABE-A499-72C9669F4BE6}"/>
          </ac:spMkLst>
        </pc:spChg>
        <pc:spChg chg="add">
          <ac:chgData name="Mica Nicole Nellis" userId="S::mnn49@nau.edu::5f20adf3-492e-4e22-8d59-1b443793dbb5" providerId="AD" clId="Web-{37A36EBF-1B47-41F1-B809-953F352C5CE8}" dt="2023-09-17T04:17:21.937" v="0"/>
          <ac:spMkLst>
            <pc:docMk/>
            <pc:sldMk cId="2385467604" sldId="263"/>
            <ac:spMk id="19" creationId="{8A439E11-755A-4258-859D-56A6B6AFCB66}"/>
          </ac:spMkLst>
        </pc:spChg>
        <pc:spChg chg="add">
          <ac:chgData name="Mica Nicole Nellis" userId="S::mnn49@nau.edu::5f20adf3-492e-4e22-8d59-1b443793dbb5" providerId="AD" clId="Web-{37A36EBF-1B47-41F1-B809-953F352C5CE8}" dt="2023-09-17T04:17:21.937" v="0"/>
          <ac:spMkLst>
            <pc:docMk/>
            <pc:sldMk cId="2385467604" sldId="263"/>
            <ac:spMk id="21" creationId="{E916EF49-F958-4F28-A999-F8FA8D09AF86}"/>
          </ac:spMkLst>
        </pc:spChg>
        <pc:spChg chg="add">
          <ac:chgData name="Mica Nicole Nellis" userId="S::mnn49@nau.edu::5f20adf3-492e-4e22-8d59-1b443793dbb5" providerId="AD" clId="Web-{37A36EBF-1B47-41F1-B809-953F352C5CE8}" dt="2023-09-17T04:17:21.937" v="0"/>
          <ac:spMkLst>
            <pc:docMk/>
            <pc:sldMk cId="2385467604" sldId="263"/>
            <ac:spMk id="23" creationId="{A7665D74-DFEA-412C-928C-F090E67084F3}"/>
          </ac:spMkLst>
        </pc:spChg>
        <pc:spChg chg="add">
          <ac:chgData name="Mica Nicole Nellis" userId="S::mnn49@nau.edu::5f20adf3-492e-4e22-8d59-1b443793dbb5" providerId="AD" clId="Web-{37A36EBF-1B47-41F1-B809-953F352C5CE8}" dt="2023-09-17T04:17:21.937" v="0"/>
          <ac:spMkLst>
            <pc:docMk/>
            <pc:sldMk cId="2385467604" sldId="263"/>
            <ac:spMk id="25" creationId="{3E84BD56-679D-4E0C-9C9B-D694ABF07373}"/>
          </ac:spMkLst>
        </pc:spChg>
        <pc:spChg chg="add">
          <ac:chgData name="Mica Nicole Nellis" userId="S::mnn49@nau.edu::5f20adf3-492e-4e22-8d59-1b443793dbb5" providerId="AD" clId="Web-{37A36EBF-1B47-41F1-B809-953F352C5CE8}" dt="2023-09-17T04:17:21.937" v="0"/>
          <ac:spMkLst>
            <pc:docMk/>
            <pc:sldMk cId="2385467604" sldId="263"/>
            <ac:spMk id="27" creationId="{2335FEDF-EF88-4E68-9CF7-5A72EF32AFC2}"/>
          </ac:spMkLst>
        </pc:spChg>
        <pc:spChg chg="add">
          <ac:chgData name="Mica Nicole Nellis" userId="S::mnn49@nau.edu::5f20adf3-492e-4e22-8d59-1b443793dbb5" providerId="AD" clId="Web-{37A36EBF-1B47-41F1-B809-953F352C5CE8}" dt="2023-09-17T04:17:21.937" v="0"/>
          <ac:spMkLst>
            <pc:docMk/>
            <pc:sldMk cId="2385467604" sldId="263"/>
            <ac:spMk id="29" creationId="{837A7BE2-DF08-4ECE-A520-13927DBF4C5E}"/>
          </ac:spMkLst>
        </pc:spChg>
        <pc:picChg chg="mod">
          <ac:chgData name="Mica Nicole Nellis" userId="S::mnn49@nau.edu::5f20adf3-492e-4e22-8d59-1b443793dbb5" providerId="AD" clId="Web-{37A36EBF-1B47-41F1-B809-953F352C5CE8}" dt="2023-09-17T04:17:21.937" v="0"/>
          <ac:picMkLst>
            <pc:docMk/>
            <pc:sldMk cId="2385467604" sldId="263"/>
            <ac:picMk id="4" creationId="{FAA6265F-4617-07C1-A32C-D70C1ACA9A04}"/>
          </ac:picMkLst>
        </pc:picChg>
        <pc:picChg chg="mod ord">
          <ac:chgData name="Mica Nicole Nellis" userId="S::mnn49@nau.edu::5f20adf3-492e-4e22-8d59-1b443793dbb5" providerId="AD" clId="Web-{37A36EBF-1B47-41F1-B809-953F352C5CE8}" dt="2023-09-17T04:17:21.937" v="0"/>
          <ac:picMkLst>
            <pc:docMk/>
            <pc:sldMk cId="2385467604" sldId="263"/>
            <ac:picMk id="5" creationId="{AB545968-B67C-B882-0FF1-5BBA688BE9DA}"/>
          </ac:picMkLst>
        </pc:picChg>
        <pc:picChg chg="mod">
          <ac:chgData name="Mica Nicole Nellis" userId="S::mnn49@nau.edu::5f20adf3-492e-4e22-8d59-1b443793dbb5" providerId="AD" clId="Web-{37A36EBF-1B47-41F1-B809-953F352C5CE8}" dt="2023-09-17T04:17:21.937" v="0"/>
          <ac:picMkLst>
            <pc:docMk/>
            <pc:sldMk cId="2385467604" sldId="263"/>
            <ac:picMk id="6" creationId="{478A816B-4212-58E2-7B1E-EB8E57A7915B}"/>
          </ac:picMkLst>
        </pc:picChg>
        <pc:picChg chg="mod">
          <ac:chgData name="Mica Nicole Nellis" userId="S::mnn49@nau.edu::5f20adf3-492e-4e22-8d59-1b443793dbb5" providerId="AD" clId="Web-{37A36EBF-1B47-41F1-B809-953F352C5CE8}" dt="2023-09-17T04:17:21.937" v="0"/>
          <ac:picMkLst>
            <pc:docMk/>
            <pc:sldMk cId="2385467604" sldId="263"/>
            <ac:picMk id="7" creationId="{AB1CF3E3-D2B6-2AB4-22D7-BC2E82977167}"/>
          </ac:picMkLst>
        </pc:picChg>
        <pc:picChg chg="mod">
          <ac:chgData name="Mica Nicole Nellis" userId="S::mnn49@nau.edu::5f20adf3-492e-4e22-8d59-1b443793dbb5" providerId="AD" clId="Web-{37A36EBF-1B47-41F1-B809-953F352C5CE8}" dt="2023-09-17T04:17:21.937" v="0"/>
          <ac:picMkLst>
            <pc:docMk/>
            <pc:sldMk cId="2385467604" sldId="263"/>
            <ac:picMk id="8" creationId="{DDC04731-4FF4-C125-13AE-600A10AEE2BE}"/>
          </ac:picMkLst>
        </pc:picChg>
        <pc:picChg chg="ord">
          <ac:chgData name="Mica Nicole Nellis" userId="S::mnn49@nau.edu::5f20adf3-492e-4e22-8d59-1b443793dbb5" providerId="AD" clId="Web-{37A36EBF-1B47-41F1-B809-953F352C5CE8}" dt="2023-09-17T04:17:21.937" v="0"/>
          <ac:picMkLst>
            <pc:docMk/>
            <pc:sldMk cId="2385467604" sldId="263"/>
            <ac:picMk id="9" creationId="{E6C00A98-AFFB-5D4B-F31A-3193F26891F2}"/>
          </ac:picMkLst>
        </pc:picChg>
      </pc:sldChg>
      <pc:sldChg chg="addSp modSp">
        <pc:chgData name="Mica Nicole Nellis" userId="S::mnn49@nau.edu::5f20adf3-492e-4e22-8d59-1b443793dbb5" providerId="AD" clId="Web-{37A36EBF-1B47-41F1-B809-953F352C5CE8}" dt="2023-09-17T04:18:14.892" v="2" actId="20577"/>
        <pc:sldMkLst>
          <pc:docMk/>
          <pc:sldMk cId="1033134471" sldId="264"/>
        </pc:sldMkLst>
        <pc:spChg chg="mod">
          <ac:chgData name="Mica Nicole Nellis" userId="S::mnn49@nau.edu::5f20adf3-492e-4e22-8d59-1b443793dbb5" providerId="AD" clId="Web-{37A36EBF-1B47-41F1-B809-953F352C5CE8}" dt="2023-09-17T04:18:14.892" v="2" actId="20577"/>
          <ac:spMkLst>
            <pc:docMk/>
            <pc:sldMk cId="1033134471" sldId="264"/>
            <ac:spMk id="3" creationId="{1FEEB084-6196-3081-7684-0422AED35268}"/>
          </ac:spMkLst>
        </pc:spChg>
        <pc:spChg chg="add">
          <ac:chgData name="Mica Nicole Nellis" userId="S::mnn49@nau.edu::5f20adf3-492e-4e22-8d59-1b443793dbb5" providerId="AD" clId="Web-{37A36EBF-1B47-41F1-B809-953F352C5CE8}" dt="2023-09-17T04:17:52.438" v="1"/>
          <ac:spMkLst>
            <pc:docMk/>
            <pc:sldMk cId="1033134471" sldId="264"/>
            <ac:spMk id="9" creationId="{524E9777-DF7E-45E5-B387-86C306DA64AB}"/>
          </ac:spMkLst>
        </pc:spChg>
        <pc:spChg chg="add">
          <ac:chgData name="Mica Nicole Nellis" userId="S::mnn49@nau.edu::5f20adf3-492e-4e22-8d59-1b443793dbb5" providerId="AD" clId="Web-{37A36EBF-1B47-41F1-B809-953F352C5CE8}" dt="2023-09-17T04:17:52.438" v="1"/>
          <ac:spMkLst>
            <pc:docMk/>
            <pc:sldMk cId="1033134471" sldId="264"/>
            <ac:spMk id="10" creationId="{90464369-70FA-42AF-948F-80664CA7BFE5}"/>
          </ac:spMkLst>
        </pc:spChg>
        <pc:spChg chg="add">
          <ac:chgData name="Mica Nicole Nellis" userId="S::mnn49@nau.edu::5f20adf3-492e-4e22-8d59-1b443793dbb5" providerId="AD" clId="Web-{37A36EBF-1B47-41F1-B809-953F352C5CE8}" dt="2023-09-17T04:17:52.438" v="1"/>
          <ac:spMkLst>
            <pc:docMk/>
            <pc:sldMk cId="1033134471" sldId="264"/>
            <ac:spMk id="11" creationId="{A6604B49-AD5C-4590-B051-06C8222ECD99}"/>
          </ac:spMkLst>
        </pc:spChg>
        <pc:spChg chg="add">
          <ac:chgData name="Mica Nicole Nellis" userId="S::mnn49@nau.edu::5f20adf3-492e-4e22-8d59-1b443793dbb5" providerId="AD" clId="Web-{37A36EBF-1B47-41F1-B809-953F352C5CE8}" dt="2023-09-17T04:17:52.438" v="1"/>
          <ac:spMkLst>
            <pc:docMk/>
            <pc:sldMk cId="1033134471" sldId="264"/>
            <ac:spMk id="13" creationId="{A648176E-454C-437C-B0FC-9B82FCF32B24}"/>
          </ac:spMkLst>
        </pc:spChg>
        <pc:spChg chg="add">
          <ac:chgData name="Mica Nicole Nellis" userId="S::mnn49@nau.edu::5f20adf3-492e-4e22-8d59-1b443793dbb5" providerId="AD" clId="Web-{37A36EBF-1B47-41F1-B809-953F352C5CE8}" dt="2023-09-17T04:17:52.438" v="1"/>
          <ac:spMkLst>
            <pc:docMk/>
            <pc:sldMk cId="1033134471" sldId="264"/>
            <ac:spMk id="15" creationId="{4335D5A6-AB7A-4677-8D44-034515D66C4B}"/>
          </ac:spMkLst>
        </pc:spChg>
        <pc:picChg chg="mod">
          <ac:chgData name="Mica Nicole Nellis" userId="S::mnn49@nau.edu::5f20adf3-492e-4e22-8d59-1b443793dbb5" providerId="AD" clId="Web-{37A36EBF-1B47-41F1-B809-953F352C5CE8}" dt="2023-09-17T04:17:52.438" v="1"/>
          <ac:picMkLst>
            <pc:docMk/>
            <pc:sldMk cId="1033134471" sldId="264"/>
            <ac:picMk id="4" creationId="{6FD95DAC-7257-B03E-31AC-1A7D868D8D93}"/>
          </ac:picMkLst>
        </pc:picChg>
        <pc:picChg chg="mod">
          <ac:chgData name="Mica Nicole Nellis" userId="S::mnn49@nau.edu::5f20adf3-492e-4e22-8d59-1b443793dbb5" providerId="AD" clId="Web-{37A36EBF-1B47-41F1-B809-953F352C5CE8}" dt="2023-09-17T04:17:52.438" v="1"/>
          <ac:picMkLst>
            <pc:docMk/>
            <pc:sldMk cId="1033134471" sldId="264"/>
            <ac:picMk id="5" creationId="{B58E2192-85E6-02FE-509E-69D4FE95548F}"/>
          </ac:picMkLst>
        </pc:picChg>
        <pc:picChg chg="mod">
          <ac:chgData name="Mica Nicole Nellis" userId="S::mnn49@nau.edu::5f20adf3-492e-4e22-8d59-1b443793dbb5" providerId="AD" clId="Web-{37A36EBF-1B47-41F1-B809-953F352C5CE8}" dt="2023-09-17T04:17:52.438" v="1"/>
          <ac:picMkLst>
            <pc:docMk/>
            <pc:sldMk cId="1033134471" sldId="264"/>
            <ac:picMk id="6" creationId="{AE7F0602-A3CF-132E-42E0-C114BF593AB0}"/>
          </ac:picMkLst>
        </pc:picChg>
        <pc:picChg chg="mod">
          <ac:chgData name="Mica Nicole Nellis" userId="S::mnn49@nau.edu::5f20adf3-492e-4e22-8d59-1b443793dbb5" providerId="AD" clId="Web-{37A36EBF-1B47-41F1-B809-953F352C5CE8}" dt="2023-09-17T04:17:52.438" v="1"/>
          <ac:picMkLst>
            <pc:docMk/>
            <pc:sldMk cId="1033134471" sldId="264"/>
            <ac:picMk id="7" creationId="{D2C1A75D-9189-F781-2D54-2A2DD750001B}"/>
          </ac:picMkLst>
        </pc:picChg>
      </pc:sldChg>
    </pc:docChg>
  </pc:docChgLst>
  <pc:docChgLst>
    <pc:chgData name="Isaiah Christopher Padilla" userId="S::icp25@nau.edu::5e0c1b5f-912a-4a53-94f8-57ac8bb5df01" providerId="AD" clId="Web-{E0CEF52E-47FC-49C1-8797-81E25C535187}"/>
    <pc:docChg chg="modSld">
      <pc:chgData name="Isaiah Christopher Padilla" userId="S::icp25@nau.edu::5e0c1b5f-912a-4a53-94f8-57ac8bb5df01" providerId="AD" clId="Web-{E0CEF52E-47FC-49C1-8797-81E25C535187}" dt="2023-09-11T22:16:34.321" v="9"/>
      <pc:docMkLst>
        <pc:docMk/>
      </pc:docMkLst>
      <pc:sldChg chg="modNotes">
        <pc:chgData name="Isaiah Christopher Padilla" userId="S::icp25@nau.edu::5e0c1b5f-912a-4a53-94f8-57ac8bb5df01" providerId="AD" clId="Web-{E0CEF52E-47FC-49C1-8797-81E25C535187}" dt="2023-09-11T22:16:23.868" v="5"/>
        <pc:sldMkLst>
          <pc:docMk/>
          <pc:sldMk cId="3442980511" sldId="257"/>
        </pc:sldMkLst>
      </pc:sldChg>
      <pc:sldChg chg="modNotes">
        <pc:chgData name="Isaiah Christopher Padilla" userId="S::icp25@nau.edu::5e0c1b5f-912a-4a53-94f8-57ac8bb5df01" providerId="AD" clId="Web-{E0CEF52E-47FC-49C1-8797-81E25C535187}" dt="2023-09-11T22:16:34.321" v="9"/>
        <pc:sldMkLst>
          <pc:docMk/>
          <pc:sldMk cId="2013587682" sldId="258"/>
        </pc:sldMkLst>
      </pc:sldChg>
    </pc:docChg>
  </pc:docChgLst>
  <pc:docChgLst>
    <pc:chgData name="Russel Thomas Stringham" userId="S::rts97@nau.edu::08e9cd47-1db5-4ee4-ae24-d30a6709bd9e" providerId="AD" clId="Web-{39418323-3769-4ABA-B1D1-8DD79364085B}"/>
    <pc:docChg chg="modSld">
      <pc:chgData name="Russel Thomas Stringham" userId="S::rts97@nau.edu::08e9cd47-1db5-4ee4-ae24-d30a6709bd9e" providerId="AD" clId="Web-{39418323-3769-4ABA-B1D1-8DD79364085B}" dt="2023-09-19T23:01:07.972" v="22" actId="20577"/>
      <pc:docMkLst>
        <pc:docMk/>
      </pc:docMkLst>
      <pc:sldChg chg="modNotes">
        <pc:chgData name="Russel Thomas Stringham" userId="S::rts97@nau.edu::08e9cd47-1db5-4ee4-ae24-d30a6709bd9e" providerId="AD" clId="Web-{39418323-3769-4ABA-B1D1-8DD79364085B}" dt="2023-09-19T22:47:33.204" v="9"/>
        <pc:sldMkLst>
          <pc:docMk/>
          <pc:sldMk cId="2013587682" sldId="258"/>
        </pc:sldMkLst>
      </pc:sldChg>
      <pc:sldChg chg="modSp">
        <pc:chgData name="Russel Thomas Stringham" userId="S::rts97@nau.edu::08e9cd47-1db5-4ee4-ae24-d30a6709bd9e" providerId="AD" clId="Web-{39418323-3769-4ABA-B1D1-8DD79364085B}" dt="2023-09-19T23:01:07.972" v="22" actId="20577"/>
        <pc:sldMkLst>
          <pc:docMk/>
          <pc:sldMk cId="13541937" sldId="277"/>
        </pc:sldMkLst>
        <pc:spChg chg="mod">
          <ac:chgData name="Russel Thomas Stringham" userId="S::rts97@nau.edu::08e9cd47-1db5-4ee4-ae24-d30a6709bd9e" providerId="AD" clId="Web-{39418323-3769-4ABA-B1D1-8DD79364085B}" dt="2023-09-19T23:01:07.972" v="22" actId="20577"/>
          <ac:spMkLst>
            <pc:docMk/>
            <pc:sldMk cId="13541937" sldId="277"/>
            <ac:spMk id="3" creationId="{59636911-F8AB-8F81-1E05-D30322E09ADB}"/>
          </ac:spMkLst>
        </pc:spChg>
      </pc:sldChg>
    </pc:docChg>
  </pc:docChgLst>
  <pc:docChgLst>
    <pc:chgData name="Russel Thomas Stringham" userId="S::rts97@nau.edu::08e9cd47-1db5-4ee4-ae24-d30a6709bd9e" providerId="AD" clId="Web-{6B5E0273-65CA-49B0-B5DC-3EC33EBE3924}"/>
    <pc:docChg chg="modSld">
      <pc:chgData name="Russel Thomas Stringham" userId="S::rts97@nau.edu::08e9cd47-1db5-4ee4-ae24-d30a6709bd9e" providerId="AD" clId="Web-{6B5E0273-65CA-49B0-B5DC-3EC33EBE3924}" dt="2023-09-19T21:17:40.167" v="2" actId="20577"/>
      <pc:docMkLst>
        <pc:docMk/>
      </pc:docMkLst>
      <pc:sldChg chg="modSp">
        <pc:chgData name="Russel Thomas Stringham" userId="S::rts97@nau.edu::08e9cd47-1db5-4ee4-ae24-d30a6709bd9e" providerId="AD" clId="Web-{6B5E0273-65CA-49B0-B5DC-3EC33EBE3924}" dt="2023-09-19T21:17:40.167" v="2" actId="20577"/>
        <pc:sldMkLst>
          <pc:docMk/>
          <pc:sldMk cId="13541937" sldId="277"/>
        </pc:sldMkLst>
        <pc:spChg chg="mod">
          <ac:chgData name="Russel Thomas Stringham" userId="S::rts97@nau.edu::08e9cd47-1db5-4ee4-ae24-d30a6709bd9e" providerId="AD" clId="Web-{6B5E0273-65CA-49B0-B5DC-3EC33EBE3924}" dt="2023-09-19T21:17:40.167" v="2" actId="20577"/>
          <ac:spMkLst>
            <pc:docMk/>
            <pc:sldMk cId="13541937" sldId="277"/>
            <ac:spMk id="3" creationId="{59636911-F8AB-8F81-1E05-D30322E09AD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9BD19-61BD-41CC-92E7-78FEF1CACF12}" type="datetimeFigureOut">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114DD-177D-42BB-9D98-0057E2EB3707}" type="slidenum">
              <a:t>‹#›</a:t>
            </a:fld>
            <a:endParaRPr lang="en-US"/>
          </a:p>
        </p:txBody>
      </p:sp>
    </p:spTree>
    <p:extLst>
      <p:ext uri="{BB962C8B-B14F-4D97-AF65-F5344CB8AC3E}">
        <p14:creationId xmlns:p14="http://schemas.microsoft.com/office/powerpoint/2010/main" val="217993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F1114DD-177D-42BB-9D98-0057E2EB3707}" type="slidenum">
              <a:t>2</a:t>
            </a:fld>
            <a:endParaRPr lang="en-US"/>
          </a:p>
        </p:txBody>
      </p:sp>
    </p:spTree>
    <p:extLst>
      <p:ext uri="{BB962C8B-B14F-4D97-AF65-F5344CB8AC3E}">
        <p14:creationId xmlns:p14="http://schemas.microsoft.com/office/powerpoint/2010/main" val="38719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Fanuc Robot is a light weight, compact welding robot. Has high speed and accuracy because of new servo motor technology. </a:t>
            </a:r>
            <a:endParaRPr lang="en-US"/>
          </a:p>
          <a:p>
            <a:r>
              <a:rPr lang="en-US">
                <a:cs typeface="Calibri"/>
              </a:rPr>
              <a:t>ABB's robot is also used for welding. It has internal wiring that creates a flexible and combat design.</a:t>
            </a:r>
          </a:p>
          <a:p>
            <a:r>
              <a:rPr lang="en-US">
                <a:cs typeface="Calibri"/>
              </a:rPr>
              <a:t>Both have 6-axis movement therefore they can install on the floor, ceiling and at an angle</a:t>
            </a:r>
          </a:p>
          <a:p>
            <a:r>
              <a:rPr lang="en-US">
                <a:cs typeface="Calibri"/>
              </a:rPr>
              <a:t>Not the same function but arm layout and pin pointing locations are designs that our drilling arm could use.</a:t>
            </a:r>
          </a:p>
          <a:p>
            <a:r>
              <a:rPr lang="en-US">
                <a:cs typeface="Calibri"/>
              </a:rPr>
              <a:t>The VEVOR Magnetic drill is a portable and compact that has quick changing bits which is needed for our design. </a:t>
            </a:r>
            <a:r>
              <a:rPr lang="en-US"/>
              <a:t>Our team will be modeling off it for the drill subassembly.</a:t>
            </a:r>
            <a:endParaRPr lang="en-US">
              <a:cs typeface="Calibri"/>
            </a:endParaRPr>
          </a:p>
        </p:txBody>
      </p:sp>
      <p:sp>
        <p:nvSpPr>
          <p:cNvPr id="4" name="Slide Number Placeholder 3"/>
          <p:cNvSpPr>
            <a:spLocks noGrp="1"/>
          </p:cNvSpPr>
          <p:nvPr>
            <p:ph type="sldNum" sz="quarter" idx="5"/>
          </p:nvPr>
        </p:nvSpPr>
        <p:spPr/>
        <p:txBody>
          <a:bodyPr/>
          <a:lstStyle/>
          <a:p>
            <a:fld id="{4F1114DD-177D-42BB-9D98-0057E2EB3707}" type="slidenum">
              <a:t>3</a:t>
            </a:fld>
            <a:endParaRPr lang="en-US"/>
          </a:p>
        </p:txBody>
      </p:sp>
    </p:spTree>
    <p:extLst>
      <p:ext uri="{BB962C8B-B14F-4D97-AF65-F5344CB8AC3E}">
        <p14:creationId xmlns:p14="http://schemas.microsoft.com/office/powerpoint/2010/main" val="37543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6695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5630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6398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2575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63517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0522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6170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3584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7535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895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723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717159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obots.com/robots/abb-irb-1600id" TargetMode="External"/><Relationship Id="rId2" Type="http://schemas.openxmlformats.org/officeDocument/2006/relationships/hyperlink" Target="https://www.robots.com/robots/fanuc-arc-mate-0ia"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vevor.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tackexchange.com/" TargetMode="External"/><Relationship Id="rId2" Type="http://schemas.openxmlformats.org/officeDocument/2006/relationships/hyperlink" Target="https://www.vevor.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obodk.com/" TargetMode="External"/><Relationship Id="rId7" Type="http://schemas.openxmlformats.org/officeDocument/2006/relationships/image" Target="../media/image3.png"/><Relationship Id="rId2" Type="http://schemas.openxmlformats.org/officeDocument/2006/relationships/hyperlink" Target="https://ro.uow.edu.au/eispapers/468/" TargetMode="External"/><Relationship Id="rId1" Type="http://schemas.openxmlformats.org/officeDocument/2006/relationships/slideLayout" Target="../slideLayouts/slideLayout2.xml"/><Relationship Id="rId6" Type="http://schemas.openxmlformats.org/officeDocument/2006/relationships/hyperlink" Target="https://www.rctestflight.com/" TargetMode="External"/><Relationship Id="rId5" Type="http://schemas.openxmlformats.org/officeDocument/2006/relationships/hyperlink" Target="https://jeremyfielding.com/" TargetMode="External"/><Relationship Id="rId4" Type="http://schemas.openxmlformats.org/officeDocument/2006/relationships/hyperlink" Target="https://www.tec-science.com/mechanical-power-transmission/planetary-gear/how-does-a-cycloidal-gear-drive-wor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CAF4-96FB-1738-8146-2FFE37BD81F9}"/>
              </a:ext>
            </a:extLst>
          </p:cNvPr>
          <p:cNvSpPr>
            <a:spLocks noGrp="1"/>
          </p:cNvSpPr>
          <p:nvPr>
            <p:ph type="ctrTitle"/>
          </p:nvPr>
        </p:nvSpPr>
        <p:spPr>
          <a:xfrm>
            <a:off x="2201332" y="1122363"/>
            <a:ext cx="8466668" cy="2387600"/>
          </a:xfrm>
        </p:spPr>
        <p:txBody>
          <a:bodyPr>
            <a:normAutofit fontScale="90000"/>
          </a:bodyPr>
          <a:lstStyle/>
          <a:p>
            <a:pPr algn="l"/>
            <a:r>
              <a:rPr lang="en-US" sz="6000">
                <a:solidFill>
                  <a:srgbClr val="002060"/>
                </a:solidFill>
                <a:cs typeface="Calibri Light"/>
              </a:rPr>
              <a:t>Senior Capstone Design</a:t>
            </a:r>
            <a:br>
              <a:rPr lang="en-US" sz="6000">
                <a:solidFill>
                  <a:srgbClr val="002060"/>
                </a:solidFill>
                <a:cs typeface="Calibri Light"/>
              </a:rPr>
            </a:br>
            <a:r>
              <a:rPr lang="en-US" sz="6000">
                <a:solidFill>
                  <a:srgbClr val="002060"/>
                </a:solidFill>
                <a:cs typeface="Calibri Light"/>
              </a:rPr>
              <a:t>Presentation 1: Intro to Project</a:t>
            </a:r>
          </a:p>
        </p:txBody>
      </p:sp>
      <p:sp>
        <p:nvSpPr>
          <p:cNvPr id="3" name="Content Placeholder 2">
            <a:extLst>
              <a:ext uri="{FF2B5EF4-FFF2-40B4-BE49-F238E27FC236}">
                <a16:creationId xmlns:a16="http://schemas.microsoft.com/office/drawing/2014/main" id="{2F7EFD56-9119-B19E-F819-4B4CC402C4A7}"/>
              </a:ext>
            </a:extLst>
          </p:cNvPr>
          <p:cNvSpPr>
            <a:spLocks noGrp="1"/>
          </p:cNvSpPr>
          <p:nvPr>
            <p:ph type="subTitle" idx="1"/>
          </p:nvPr>
        </p:nvSpPr>
        <p:spPr>
          <a:xfrm>
            <a:off x="1479315" y="5353098"/>
            <a:ext cx="9082852" cy="637069"/>
          </a:xfrm>
          <a:ln>
            <a:solidFill>
              <a:schemeClr val="bg1"/>
            </a:solidFill>
          </a:ln>
        </p:spPr>
        <p:txBody>
          <a:bodyPr>
            <a:normAutofit fontScale="92500" lnSpcReduction="10000"/>
          </a:bodyPr>
          <a:lstStyle/>
          <a:p>
            <a:r>
              <a:rPr lang="en-US" sz="2400">
                <a:solidFill>
                  <a:srgbClr val="002060"/>
                </a:solidFill>
                <a:cs typeface="Calibri"/>
              </a:rPr>
              <a:t>Presented by: Brandon Knutson, Daniel Cooke, Isaiah Padilla, Mason Goodman, Mica Nellis, Russel </a:t>
            </a:r>
            <a:r>
              <a:rPr lang="en-US" sz="2400" err="1">
                <a:solidFill>
                  <a:srgbClr val="002060"/>
                </a:solidFill>
                <a:cs typeface="Calibri"/>
              </a:rPr>
              <a:t>Stringham</a:t>
            </a:r>
            <a:endParaRPr lang="en-US" sz="2400">
              <a:solidFill>
                <a:srgbClr val="002060"/>
              </a:solidFill>
            </a:endParaRPr>
          </a:p>
          <a:p>
            <a:endParaRPr lang="en-US"/>
          </a:p>
        </p:txBody>
      </p:sp>
      <p:sp>
        <p:nvSpPr>
          <p:cNvPr id="9" name="Rectangle 8">
            <a:extLst>
              <a:ext uri="{FF2B5EF4-FFF2-40B4-BE49-F238E27FC236}">
                <a16:creationId xmlns:a16="http://schemas.microsoft.com/office/drawing/2014/main" id="{22C3CAB1-5F71-4382-1410-0A9DD4A8386C}"/>
              </a:ext>
            </a:extLst>
          </p:cNvPr>
          <p:cNvSpPr/>
          <p:nvPr/>
        </p:nvSpPr>
        <p:spPr>
          <a:xfrm>
            <a:off x="0" y="0"/>
            <a:ext cx="1748414"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8667BAC0-7523-3A17-16DA-94B1C54D2985}"/>
              </a:ext>
            </a:extLst>
          </p:cNvPr>
          <p:cNvPicPr>
            <a:picLocks noChangeAspect="1"/>
          </p:cNvPicPr>
          <p:nvPr/>
        </p:nvPicPr>
        <p:blipFill>
          <a:blip r:embed="rId2"/>
          <a:stretch>
            <a:fillRect/>
          </a:stretch>
        </p:blipFill>
        <p:spPr>
          <a:xfrm>
            <a:off x="271496" y="1252993"/>
            <a:ext cx="1207819" cy="857162"/>
          </a:xfrm>
          <a:prstGeom prst="rect">
            <a:avLst/>
          </a:prstGeom>
        </p:spPr>
      </p:pic>
    </p:spTree>
    <p:extLst>
      <p:ext uri="{BB962C8B-B14F-4D97-AF65-F5344CB8AC3E}">
        <p14:creationId xmlns:p14="http://schemas.microsoft.com/office/powerpoint/2010/main" val="35467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50C7-84B9-F464-26AF-046918A43632}"/>
              </a:ext>
            </a:extLst>
          </p:cNvPr>
          <p:cNvSpPr>
            <a:spLocks noGrp="1"/>
          </p:cNvSpPr>
          <p:nvPr>
            <p:ph type="title"/>
          </p:nvPr>
        </p:nvSpPr>
        <p:spPr>
          <a:xfrm>
            <a:off x="762001" y="305927"/>
            <a:ext cx="9390528" cy="569911"/>
          </a:xfrm>
        </p:spPr>
        <p:txBody>
          <a:bodyPr anchor="t">
            <a:normAutofit/>
          </a:bodyPr>
          <a:lstStyle/>
          <a:p>
            <a:r>
              <a:rPr lang="en-US" sz="3200">
                <a:cs typeface="Calibri Light"/>
              </a:rPr>
              <a:t>Research within Your Design Space – A Literature Review</a:t>
            </a:r>
            <a:endParaRPr lang="en-US"/>
          </a:p>
        </p:txBody>
      </p:sp>
      <p:sp>
        <p:nvSpPr>
          <p:cNvPr id="3" name="Content Placeholder 2">
            <a:extLst>
              <a:ext uri="{FF2B5EF4-FFF2-40B4-BE49-F238E27FC236}">
                <a16:creationId xmlns:a16="http://schemas.microsoft.com/office/drawing/2014/main" id="{59636911-F8AB-8F81-1E05-D30322E09ADB}"/>
              </a:ext>
            </a:extLst>
          </p:cNvPr>
          <p:cNvSpPr>
            <a:spLocks noGrp="1"/>
          </p:cNvSpPr>
          <p:nvPr>
            <p:ph idx="1"/>
          </p:nvPr>
        </p:nvSpPr>
        <p:spPr>
          <a:xfrm>
            <a:off x="762001" y="1003559"/>
            <a:ext cx="10069605" cy="5425510"/>
          </a:xfrm>
        </p:spPr>
        <p:txBody>
          <a:bodyPr vert="horz" lIns="91440" tIns="45720" rIns="91440" bIns="45720" rtlCol="0" anchor="t">
            <a:noAutofit/>
          </a:bodyPr>
          <a:lstStyle/>
          <a:p>
            <a:pPr marL="0" indent="0">
              <a:buNone/>
            </a:pPr>
            <a:r>
              <a:rPr lang="en-US" sz="1800" b="1" u="sng" dirty="0">
                <a:cs typeface="Calibri" panose="020F0502020204030204"/>
              </a:rPr>
              <a:t>Mason Goodman:</a:t>
            </a:r>
          </a:p>
          <a:p>
            <a:pPr marL="0" indent="0">
              <a:buNone/>
            </a:pPr>
            <a:r>
              <a:rPr lang="en-US" sz="1800" u="sng" dirty="0">
                <a:cs typeface="Calibri"/>
              </a:rPr>
              <a:t>Books:</a:t>
            </a:r>
            <a:r>
              <a:rPr lang="en-US" sz="1800" dirty="0">
                <a:cs typeface="Calibri"/>
              </a:rPr>
              <a:t> </a:t>
            </a:r>
            <a:r>
              <a:rPr lang="en-US" sz="1200" i="1" dirty="0">
                <a:cs typeface="Calibri"/>
              </a:rPr>
              <a:t>Springer Handbook of Robotics: With 84 Tables</a:t>
            </a:r>
            <a:r>
              <a:rPr lang="en-US" sz="1200" dirty="0">
                <a:cs typeface="Calibri"/>
              </a:rPr>
              <a:t> and ‘Chapter 11 - Implementation ’, in </a:t>
            </a:r>
            <a:r>
              <a:rPr lang="en-US" sz="1200" i="1" dirty="0">
                <a:cs typeface="Calibri"/>
              </a:rPr>
              <a:t>Engineering by design</a:t>
            </a:r>
            <a:r>
              <a:rPr lang="en-US" sz="1200" dirty="0">
                <a:cs typeface="Calibri"/>
              </a:rPr>
              <a:t>. </a:t>
            </a:r>
          </a:p>
          <a:p>
            <a:pPr marL="171450" indent="-171450"/>
            <a:r>
              <a:rPr lang="en-US" sz="1400" dirty="0">
                <a:cs typeface="Calibri"/>
              </a:rPr>
              <a:t>Kinematic section provides useful information regarding robot movement</a:t>
            </a:r>
          </a:p>
          <a:p>
            <a:pPr marL="171450" indent="-171450"/>
            <a:r>
              <a:rPr lang="en-US" sz="1400" dirty="0">
                <a:ea typeface="+mn-lt"/>
                <a:cs typeface="+mn-lt"/>
              </a:rPr>
              <a:t>Motion Planning &amp; Motion Control section can provide options for team design</a:t>
            </a:r>
          </a:p>
          <a:p>
            <a:pPr marL="171450" indent="-171450"/>
            <a:r>
              <a:rPr lang="en-US" sz="1400" dirty="0">
                <a:ea typeface="+mn-lt"/>
                <a:cs typeface="+mn-lt"/>
              </a:rPr>
              <a:t>Materials Selection in Design</a:t>
            </a:r>
          </a:p>
          <a:p>
            <a:pPr marL="171450" indent="-171450"/>
            <a:r>
              <a:rPr lang="en-US" sz="1400" dirty="0">
                <a:ea typeface="+mn-lt"/>
                <a:cs typeface="+mn-lt"/>
              </a:rPr>
              <a:t>Common Fabrication Materials</a:t>
            </a:r>
          </a:p>
          <a:p>
            <a:pPr marL="171450" indent="-171450"/>
            <a:r>
              <a:rPr lang="en-US" sz="1400" dirty="0">
                <a:ea typeface="+mn-lt"/>
                <a:cs typeface="+mn-lt"/>
              </a:rPr>
              <a:t>Provide steps in engineering design and their importance relating heavily throughout our entire project when designing</a:t>
            </a:r>
          </a:p>
          <a:p>
            <a:pPr marL="0" indent="0">
              <a:buNone/>
            </a:pPr>
            <a:r>
              <a:rPr lang="en-US" sz="1800" u="sng" dirty="0">
                <a:ea typeface="+mn-lt"/>
                <a:cs typeface="+mn-lt"/>
              </a:rPr>
              <a:t>Papers:</a:t>
            </a:r>
            <a:r>
              <a:rPr lang="en-US" sz="1800" dirty="0">
                <a:ea typeface="+mn-lt"/>
                <a:cs typeface="+mn-lt"/>
              </a:rPr>
              <a:t> </a:t>
            </a:r>
            <a:r>
              <a:rPr lang="en-US" sz="1200" dirty="0">
                <a:ea typeface="+mn-lt"/>
                <a:cs typeface="+mn-lt"/>
              </a:rPr>
              <a:t>"Development of Robotic Arm Prototype,", , "A Review of Current Techniques for Robotic Arm Manipulation and Mobile Navigation,", and "Design of geometric-based inverse kinematics for a low-cost robotic arm,"</a:t>
            </a:r>
            <a:endParaRPr lang="en-US" sz="1200" u="sng" dirty="0">
              <a:cs typeface="Calibri"/>
            </a:endParaRPr>
          </a:p>
          <a:p>
            <a:pPr marL="171450" indent="-171450"/>
            <a:r>
              <a:rPr lang="en-US" sz="1400" dirty="0">
                <a:cs typeface="Calibri"/>
              </a:rPr>
              <a:t>Describes 4 different types of manipulation within robotics</a:t>
            </a:r>
          </a:p>
          <a:p>
            <a:pPr marL="171450" indent="-171450"/>
            <a:r>
              <a:rPr lang="en-US" sz="1400" dirty="0">
                <a:cs typeface="Calibri"/>
              </a:rPr>
              <a:t>Help to provide improved efficiency and functionality within our design</a:t>
            </a:r>
          </a:p>
          <a:p>
            <a:pPr marL="171450" indent="-171450"/>
            <a:r>
              <a:rPr lang="en-US" sz="1400" dirty="0">
                <a:cs typeface="Calibri"/>
              </a:rPr>
              <a:t>Example of inverse kinematics when having a low budget</a:t>
            </a:r>
          </a:p>
          <a:p>
            <a:pPr marL="171450" indent="-171450"/>
            <a:r>
              <a:rPr lang="en-US" sz="1400" dirty="0">
                <a:cs typeface="Calibri"/>
              </a:rPr>
              <a:t>Help to ensure we stay within our budget throughout the project while providing our team with ideas during build</a:t>
            </a:r>
          </a:p>
          <a:p>
            <a:pPr marL="0" indent="0">
              <a:buNone/>
            </a:pPr>
            <a:r>
              <a:rPr lang="en-US" sz="1800" u="sng" dirty="0">
                <a:cs typeface="Calibri"/>
              </a:rPr>
              <a:t>Online Resources:</a:t>
            </a:r>
            <a:r>
              <a:rPr lang="en-US" sz="1800" dirty="0">
                <a:cs typeface="Calibri"/>
              </a:rPr>
              <a:t> </a:t>
            </a:r>
            <a:r>
              <a:rPr lang="en-US" sz="1200" dirty="0">
                <a:cs typeface="Calibri"/>
              </a:rPr>
              <a:t>The Demeter Project and “Simplify Robot Programming with G-code - Universal Robots,” </a:t>
            </a:r>
            <a:endParaRPr lang="en-US" sz="1200" u="sng" dirty="0">
              <a:cs typeface="Calibri"/>
            </a:endParaRPr>
          </a:p>
          <a:p>
            <a:pPr marL="171450" indent="-171450"/>
            <a:r>
              <a:rPr lang="en-US" sz="1400" dirty="0">
                <a:cs typeface="Calibri"/>
              </a:rPr>
              <a:t>A small course to help walkthrough creating a robotic arm</a:t>
            </a:r>
          </a:p>
          <a:p>
            <a:pPr marL="171450" indent="-171450"/>
            <a:r>
              <a:rPr lang="en-US" sz="1400" dirty="0">
                <a:cs typeface="Calibri"/>
              </a:rPr>
              <a:t>Another in depth resource in G-Code to help with ensuring a fully automated device</a:t>
            </a:r>
          </a:p>
          <a:p>
            <a:pPr marL="0" indent="0">
              <a:buNone/>
            </a:pPr>
            <a:endParaRPr lang="en-US" sz="800" dirty="0">
              <a:cs typeface="Calibri"/>
            </a:endParaRPr>
          </a:p>
          <a:p>
            <a:pPr marL="0" indent="0">
              <a:buNone/>
            </a:pPr>
            <a:endParaRPr lang="en-US" sz="800" dirty="0">
              <a:cs typeface="Calibri"/>
            </a:endParaRPr>
          </a:p>
          <a:p>
            <a:pPr marL="285750" indent="-285750"/>
            <a:endParaRPr lang="en-US" sz="800" dirty="0">
              <a:cs typeface="Calibri"/>
            </a:endParaRPr>
          </a:p>
          <a:p>
            <a:pPr marL="285750" indent="-285750"/>
            <a:endParaRPr lang="en-US" sz="800" dirty="0">
              <a:cs typeface="Calibri"/>
            </a:endParaRPr>
          </a:p>
          <a:p>
            <a:pPr marL="0" indent="0">
              <a:buNone/>
            </a:pPr>
            <a:endParaRPr lang="en-US" sz="800" dirty="0">
              <a:cs typeface="Calibri"/>
            </a:endParaRPr>
          </a:p>
        </p:txBody>
      </p:sp>
      <p:sp>
        <p:nvSpPr>
          <p:cNvPr id="5" name="Footer Placeholder 4">
            <a:extLst>
              <a:ext uri="{FF2B5EF4-FFF2-40B4-BE49-F238E27FC236}">
                <a16:creationId xmlns:a16="http://schemas.microsoft.com/office/drawing/2014/main" id="{009302D8-1D4D-BCDC-66A3-2D428BE9BBD3}"/>
              </a:ext>
            </a:extLst>
          </p:cNvPr>
          <p:cNvSpPr>
            <a:spLocks noGrp="1"/>
          </p:cNvSpPr>
          <p:nvPr>
            <p:ph type="ftr" sz="quarter" idx="11"/>
          </p:nvPr>
        </p:nvSpPr>
        <p:spPr>
          <a:xfrm>
            <a:off x="4038600" y="6436561"/>
            <a:ext cx="4114800" cy="365125"/>
          </a:xfrm>
        </p:spPr>
        <p:txBody>
          <a:bodyPr/>
          <a:lstStyle/>
          <a:p>
            <a:r>
              <a:rPr lang="en-US">
                <a:cs typeface="Calibri"/>
              </a:rPr>
              <a:t>Mason Goodman, 9/19/23, </a:t>
            </a:r>
            <a:r>
              <a:rPr lang="en-US">
                <a:solidFill>
                  <a:schemeClr val="bg1">
                    <a:lumMod val="50000"/>
                  </a:schemeClr>
                </a:solidFill>
                <a:cs typeface="Calibri"/>
              </a:rPr>
              <a:t>F23toSp24_NorthrupGrumman</a:t>
            </a:r>
            <a:endParaRPr lang="en-US">
              <a:solidFill>
                <a:schemeClr val="bg1">
                  <a:lumMod val="50000"/>
                </a:schemeClr>
              </a:solidFill>
            </a:endParaRPr>
          </a:p>
        </p:txBody>
      </p:sp>
      <p:sp>
        <p:nvSpPr>
          <p:cNvPr id="7" name="Rectangle 6">
            <a:extLst>
              <a:ext uri="{FF2B5EF4-FFF2-40B4-BE49-F238E27FC236}">
                <a16:creationId xmlns:a16="http://schemas.microsoft.com/office/drawing/2014/main" id="{804F8E44-7FA5-D467-9E15-91F64CBCA1C3}"/>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A3B6A907-4B01-F659-E932-44E187F26605}"/>
              </a:ext>
            </a:extLst>
          </p:cNvPr>
          <p:cNvPicPr>
            <a:picLocks noChangeAspect="1"/>
          </p:cNvPicPr>
          <p:nvPr/>
        </p:nvPicPr>
        <p:blipFill>
          <a:blip r:embed="rId2"/>
          <a:stretch>
            <a:fillRect/>
          </a:stretch>
        </p:blipFill>
        <p:spPr>
          <a:xfrm rot="16200000">
            <a:off x="-2498856" y="3745783"/>
            <a:ext cx="5558623" cy="184549"/>
          </a:xfrm>
          <a:prstGeom prst="rect">
            <a:avLst/>
          </a:prstGeom>
        </p:spPr>
      </p:pic>
    </p:spTree>
    <p:extLst>
      <p:ext uri="{BB962C8B-B14F-4D97-AF65-F5344CB8AC3E}">
        <p14:creationId xmlns:p14="http://schemas.microsoft.com/office/powerpoint/2010/main" val="110607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50C7-84B9-F464-26AF-046918A43632}"/>
              </a:ext>
            </a:extLst>
          </p:cNvPr>
          <p:cNvSpPr>
            <a:spLocks noGrp="1"/>
          </p:cNvSpPr>
          <p:nvPr>
            <p:ph type="title"/>
          </p:nvPr>
        </p:nvSpPr>
        <p:spPr>
          <a:xfrm>
            <a:off x="632984" y="185666"/>
            <a:ext cx="9390528" cy="569911"/>
          </a:xfrm>
        </p:spPr>
        <p:txBody>
          <a:bodyPr anchor="t">
            <a:normAutofit/>
          </a:bodyPr>
          <a:lstStyle/>
          <a:p>
            <a:r>
              <a:rPr lang="en-US" sz="3200">
                <a:cs typeface="Calibri Light"/>
              </a:rPr>
              <a:t>Research within Your Design Space – A Literature Review</a:t>
            </a:r>
            <a:endParaRPr lang="en-US"/>
          </a:p>
        </p:txBody>
      </p:sp>
      <p:sp>
        <p:nvSpPr>
          <p:cNvPr id="3" name="Content Placeholder 2">
            <a:extLst>
              <a:ext uri="{FF2B5EF4-FFF2-40B4-BE49-F238E27FC236}">
                <a16:creationId xmlns:a16="http://schemas.microsoft.com/office/drawing/2014/main" id="{59636911-F8AB-8F81-1E05-D30322E09ADB}"/>
              </a:ext>
            </a:extLst>
          </p:cNvPr>
          <p:cNvSpPr>
            <a:spLocks noGrp="1"/>
          </p:cNvSpPr>
          <p:nvPr>
            <p:ph idx="1"/>
          </p:nvPr>
        </p:nvSpPr>
        <p:spPr>
          <a:xfrm>
            <a:off x="632984" y="607410"/>
            <a:ext cx="11411865" cy="6250590"/>
          </a:xfrm>
        </p:spPr>
        <p:txBody>
          <a:bodyPr vert="horz" lIns="91440" tIns="45720" rIns="91440" bIns="45720" numCol="1" rtlCol="0" anchor="t">
            <a:noAutofit/>
          </a:bodyPr>
          <a:lstStyle/>
          <a:p>
            <a:pPr marL="0" indent="0">
              <a:lnSpc>
                <a:spcPct val="100000"/>
              </a:lnSpc>
              <a:buNone/>
            </a:pPr>
            <a:r>
              <a:rPr lang="en-US" sz="1600" b="1" u="sng">
                <a:ea typeface="+mn-lt"/>
                <a:cs typeface="+mn-lt"/>
              </a:rPr>
              <a:t>Mica Nellis:</a:t>
            </a:r>
          </a:p>
          <a:p>
            <a:pPr marL="0" indent="0">
              <a:lnSpc>
                <a:spcPct val="100000"/>
              </a:lnSpc>
              <a:buNone/>
            </a:pPr>
            <a:r>
              <a:rPr lang="en-US" sz="1600" b="1" u="sng">
                <a:ea typeface="+mn-lt"/>
                <a:cs typeface="+mn-lt"/>
              </a:rPr>
              <a:t>Books:</a:t>
            </a:r>
          </a:p>
          <a:p>
            <a:pPr marL="0" indent="0">
              <a:lnSpc>
                <a:spcPct val="100000"/>
              </a:lnSpc>
              <a:buNone/>
            </a:pPr>
            <a:r>
              <a:rPr lang="en-US" sz="1100">
                <a:ea typeface="+mn-lt"/>
                <a:cs typeface="+mn-lt"/>
              </a:rPr>
              <a:t>[31] R. G. </a:t>
            </a:r>
            <a:r>
              <a:rPr lang="en-US" sz="1100" err="1">
                <a:ea typeface="+mn-lt"/>
                <a:cs typeface="+mn-lt"/>
              </a:rPr>
              <a:t>Budynas</a:t>
            </a:r>
            <a:r>
              <a:rPr lang="en-US" sz="1100">
                <a:ea typeface="+mn-lt"/>
                <a:cs typeface="+mn-lt"/>
              </a:rPr>
              <a:t> and J. K. Nisbett, “Chapter 5- Failure Resulting from Static Loading,” in </a:t>
            </a:r>
            <a:r>
              <a:rPr lang="en-US" sz="1100" i="1">
                <a:ea typeface="+mn-lt"/>
                <a:cs typeface="+mn-lt"/>
              </a:rPr>
              <a:t>Shigley’s Mechanical Engineering Design, 11th edition</a:t>
            </a:r>
          </a:p>
          <a:p>
            <a:pPr marL="171450" indent="-171450">
              <a:lnSpc>
                <a:spcPct val="100000"/>
              </a:lnSpc>
            </a:pPr>
            <a:r>
              <a:rPr lang="en-US" sz="1100">
                <a:ea typeface="+mn-lt"/>
                <a:cs typeface="+mn-lt"/>
              </a:rPr>
              <a:t>Possibility of failure and how to fix and reevaluate what had gone wrong during this process[31]</a:t>
            </a:r>
            <a:endParaRPr lang="en-US" sz="1100" i="1">
              <a:ea typeface="+mn-lt"/>
              <a:cs typeface="+mn-lt"/>
            </a:endParaRPr>
          </a:p>
          <a:p>
            <a:pPr marL="0" indent="0">
              <a:lnSpc>
                <a:spcPct val="100000"/>
              </a:lnSpc>
              <a:buNone/>
            </a:pPr>
            <a:r>
              <a:rPr lang="en-US" sz="1100">
                <a:ea typeface="+mn-lt"/>
                <a:cs typeface="+mn-lt"/>
              </a:rPr>
              <a:t>[32] R. G. </a:t>
            </a:r>
            <a:r>
              <a:rPr lang="en-US" sz="1100" err="1">
                <a:ea typeface="+mn-lt"/>
                <a:cs typeface="+mn-lt"/>
              </a:rPr>
              <a:t>Budynas</a:t>
            </a:r>
            <a:r>
              <a:rPr lang="en-US" sz="1100">
                <a:ea typeface="+mn-lt"/>
                <a:cs typeface="+mn-lt"/>
              </a:rPr>
              <a:t> and J. K. Nisbett, “Chapter 18 – Power Transmission Case Study,” in </a:t>
            </a:r>
            <a:r>
              <a:rPr lang="en-US" sz="1100" i="1">
                <a:ea typeface="+mn-lt"/>
                <a:cs typeface="+mn-lt"/>
              </a:rPr>
              <a:t>Shigley’s Mechanical Engineering Design</a:t>
            </a:r>
          </a:p>
          <a:p>
            <a:pPr marL="171450" indent="-171450">
              <a:lnSpc>
                <a:spcPct val="100000"/>
              </a:lnSpc>
            </a:pPr>
            <a:r>
              <a:rPr lang="en-US" sz="1100">
                <a:ea typeface="+mn-lt"/>
                <a:cs typeface="+mn-lt"/>
              </a:rPr>
              <a:t>Breakdown of different case studies for power transmission[32]</a:t>
            </a:r>
            <a:endParaRPr lang="en-US">
              <a:cs typeface="Calibri" panose="020F0502020204030204"/>
            </a:endParaRPr>
          </a:p>
          <a:p>
            <a:pPr>
              <a:lnSpc>
                <a:spcPct val="100000"/>
              </a:lnSpc>
            </a:pPr>
            <a:r>
              <a:rPr lang="en-US" sz="1100">
                <a:ea typeface="+mn-lt"/>
                <a:cs typeface="+mn-lt"/>
              </a:rPr>
              <a:t>Helpful when considering the torque outputted in our drilling component</a:t>
            </a:r>
          </a:p>
          <a:p>
            <a:pPr marL="0" indent="0">
              <a:lnSpc>
                <a:spcPct val="100000"/>
              </a:lnSpc>
              <a:buNone/>
            </a:pPr>
            <a:r>
              <a:rPr lang="en-US" sz="1600" b="1" u="sng">
                <a:ea typeface="+mn-lt"/>
                <a:cs typeface="+mn-lt"/>
              </a:rPr>
              <a:t>Papers:</a:t>
            </a:r>
            <a:endParaRPr lang="en-US" sz="1100">
              <a:ea typeface="+mn-lt"/>
              <a:cs typeface="+mn-lt"/>
            </a:endParaRPr>
          </a:p>
          <a:p>
            <a:pPr marL="0" indent="0">
              <a:lnSpc>
                <a:spcPct val="100000"/>
              </a:lnSpc>
              <a:buNone/>
            </a:pPr>
            <a:r>
              <a:rPr lang="en-US" sz="1100">
                <a:ea typeface="+mn-lt"/>
                <a:cs typeface="+mn-lt"/>
              </a:rPr>
              <a:t>[33] A. Imran and B.-J. Yi, “Performance Analysis of 7-DOF Robotic Arm for Drilling and Milling Applications,” </a:t>
            </a:r>
            <a:endParaRPr lang="en-US" sz="1100" u="sng">
              <a:ea typeface="+mn-lt"/>
              <a:cs typeface="Calibri"/>
            </a:endParaRPr>
          </a:p>
          <a:p>
            <a:pPr marL="171450" indent="-171450">
              <a:lnSpc>
                <a:spcPct val="100000"/>
              </a:lnSpc>
            </a:pPr>
            <a:r>
              <a:rPr lang="en-US" sz="1100">
                <a:ea typeface="Calibri" panose="020F0502020204030204"/>
                <a:cs typeface="Calibri"/>
              </a:rPr>
              <a:t>Robotic drilling arm that may be helpful when designing and building our own</a:t>
            </a:r>
            <a:endParaRPr lang="en-US" sz="1100" u="sng">
              <a:ea typeface="Calibri" panose="020F0502020204030204"/>
              <a:cs typeface="Calibri"/>
            </a:endParaRPr>
          </a:p>
          <a:p>
            <a:pPr marL="0" indent="0">
              <a:lnSpc>
                <a:spcPct val="100000"/>
              </a:lnSpc>
              <a:buNone/>
            </a:pPr>
            <a:r>
              <a:rPr lang="en-US" sz="1100">
                <a:solidFill>
                  <a:srgbClr val="333333"/>
                </a:solidFill>
                <a:ea typeface="+mn-lt"/>
                <a:cs typeface="+mn-lt"/>
              </a:rPr>
              <a:t>[34] Garnier, Sebastien &amp; Subrin, Kévin &amp; </a:t>
            </a:r>
            <a:r>
              <a:rPr lang="en-US" sz="1100" err="1">
                <a:solidFill>
                  <a:srgbClr val="333333"/>
                </a:solidFill>
                <a:ea typeface="+mn-lt"/>
                <a:cs typeface="+mn-lt"/>
              </a:rPr>
              <a:t>Waiyagan</a:t>
            </a:r>
            <a:r>
              <a:rPr lang="en-US" sz="1100">
                <a:solidFill>
                  <a:srgbClr val="333333"/>
                </a:solidFill>
                <a:ea typeface="+mn-lt"/>
                <a:cs typeface="+mn-lt"/>
              </a:rPr>
              <a:t>, Kriangkrai. (2017). Modelling of Robotic</a:t>
            </a:r>
            <a:r>
              <a:rPr lang="en-US" sz="1100">
                <a:ea typeface="+mn-lt"/>
                <a:cs typeface="+mn-lt"/>
              </a:rPr>
              <a:t> </a:t>
            </a:r>
            <a:r>
              <a:rPr lang="en-US" sz="1100">
                <a:solidFill>
                  <a:srgbClr val="333333"/>
                </a:solidFill>
                <a:ea typeface="+mn-lt"/>
                <a:cs typeface="+mn-lt"/>
              </a:rPr>
              <a:t>Drilling</a:t>
            </a:r>
            <a:endParaRPr lang="en-US" sz="1100">
              <a:solidFill>
                <a:srgbClr val="000000"/>
              </a:solidFill>
              <a:ea typeface="+mn-lt"/>
              <a:cs typeface="+mn-lt"/>
            </a:endParaRPr>
          </a:p>
          <a:p>
            <a:pPr marL="171450" indent="-171450">
              <a:lnSpc>
                <a:spcPct val="100000"/>
              </a:lnSpc>
            </a:pPr>
            <a:r>
              <a:rPr lang="en-US" sz="1100">
                <a:solidFill>
                  <a:srgbClr val="000000"/>
                </a:solidFill>
                <a:ea typeface="+mn-lt"/>
                <a:cs typeface="+mn-lt"/>
              </a:rPr>
              <a:t>Breaks</a:t>
            </a:r>
            <a:r>
              <a:rPr lang="en-US" sz="1100">
                <a:ea typeface="Calibri" panose="020F0502020204030204"/>
                <a:cs typeface="Calibri"/>
              </a:rPr>
              <a:t> down various components of the arm that was built and</a:t>
            </a:r>
            <a:r>
              <a:rPr lang="en-US" sz="1100">
                <a:ea typeface="+mn-lt"/>
                <a:cs typeface="+mn-lt"/>
              </a:rPr>
              <a:t> "analyzed in terms of linear and angular external impulses for drilling and milling applications."[34].</a:t>
            </a:r>
          </a:p>
          <a:p>
            <a:pPr marL="0" indent="0">
              <a:lnSpc>
                <a:spcPct val="100000"/>
              </a:lnSpc>
              <a:buNone/>
            </a:pPr>
            <a:r>
              <a:rPr lang="en-US" sz="1100">
                <a:ea typeface="+mn-lt"/>
                <a:cs typeface="+mn-lt"/>
              </a:rPr>
              <a:t>[35] Implicit force and position control to improve drilling quality in CFRP flexible robotic machining. Journal of Manufacturing Processes. </a:t>
            </a:r>
            <a:endParaRPr lang="en-US" sz="1100">
              <a:ea typeface="+mn-lt"/>
              <a:cs typeface="Calibri"/>
            </a:endParaRPr>
          </a:p>
          <a:p>
            <a:pPr marL="171450" indent="-171450">
              <a:lnSpc>
                <a:spcPct val="100000"/>
              </a:lnSpc>
            </a:pPr>
            <a:r>
              <a:rPr lang="en-US" sz="1100">
                <a:ea typeface="Calibri"/>
                <a:cs typeface="Calibri"/>
              </a:rPr>
              <a:t>Implicit force and position control to improve drilling quality in</a:t>
            </a:r>
            <a:r>
              <a:rPr lang="en-US" sz="1100">
                <a:ea typeface="+mn-lt"/>
                <a:cs typeface="+mn-lt"/>
              </a:rPr>
              <a:t> carbon fiber reinforced plastic (CRFP)</a:t>
            </a:r>
            <a:r>
              <a:rPr lang="en-US" sz="1100">
                <a:ea typeface="+mn-lt"/>
                <a:cs typeface="Calibri"/>
              </a:rPr>
              <a:t> Flexible</a:t>
            </a:r>
            <a:r>
              <a:rPr lang="en-US" sz="1100">
                <a:ea typeface="Calibri"/>
                <a:cs typeface="Calibri"/>
              </a:rPr>
              <a:t> Robotic Machining [35]</a:t>
            </a:r>
          </a:p>
          <a:p>
            <a:pPr>
              <a:lnSpc>
                <a:spcPct val="100000"/>
              </a:lnSpc>
            </a:pPr>
            <a:r>
              <a:rPr lang="en-US" sz="1100">
                <a:ea typeface="Calibri"/>
                <a:cs typeface="Calibri"/>
              </a:rPr>
              <a:t>Discusses the many issues within the material used within robotic machining, deviations in drilling</a:t>
            </a:r>
            <a:endParaRPr lang="en-US" sz="1100" u="sng">
              <a:cs typeface="Calibri"/>
            </a:endParaRPr>
          </a:p>
          <a:p>
            <a:pPr marL="0" indent="0">
              <a:lnSpc>
                <a:spcPct val="100000"/>
              </a:lnSpc>
              <a:buNone/>
            </a:pPr>
            <a:r>
              <a:rPr lang="en-US" sz="1600" b="1" u="sng">
                <a:ea typeface="+mn-lt"/>
                <a:cs typeface="+mn-lt"/>
              </a:rPr>
              <a:t>Online Sources:</a:t>
            </a:r>
            <a:endParaRPr lang="en-US"/>
          </a:p>
          <a:p>
            <a:pPr marL="0" indent="0">
              <a:lnSpc>
                <a:spcPct val="100000"/>
              </a:lnSpc>
              <a:buNone/>
            </a:pPr>
            <a:r>
              <a:rPr lang="en-US" sz="1100">
                <a:ea typeface="+mn-lt"/>
                <a:cs typeface="+mn-lt"/>
              </a:rPr>
              <a:t>[36] “Robotic arm design: Types &amp; components of robotic arms.”</a:t>
            </a:r>
            <a:endParaRPr lang="en-US" sz="1100" u="sng">
              <a:ea typeface="+mn-lt"/>
              <a:cs typeface="+mn-lt"/>
            </a:endParaRPr>
          </a:p>
          <a:p>
            <a:pPr marL="0" indent="0">
              <a:lnSpc>
                <a:spcPct val="100000"/>
              </a:lnSpc>
              <a:buNone/>
            </a:pPr>
            <a:r>
              <a:rPr lang="en-US" sz="1100">
                <a:ea typeface="+mn-lt"/>
                <a:cs typeface="+mn-lt"/>
              </a:rPr>
              <a:t>[37] “4. Robot end-of arm tooling – </a:t>
            </a:r>
            <a:r>
              <a:rPr lang="en-US" sz="1100" err="1">
                <a:ea typeface="+mn-lt"/>
                <a:cs typeface="+mn-lt"/>
              </a:rPr>
              <a:t>Inlearc</a:t>
            </a:r>
            <a:r>
              <a:rPr lang="en-US" sz="1100">
                <a:ea typeface="+mn-lt"/>
                <a:cs typeface="+mn-lt"/>
              </a:rPr>
              <a:t>.” </a:t>
            </a:r>
            <a:endParaRPr lang="en-US" sz="1100">
              <a:cs typeface="Calibri" panose="020F0502020204030204"/>
            </a:endParaRPr>
          </a:p>
          <a:p>
            <a:r>
              <a:rPr lang="en-US" sz="1100">
                <a:ea typeface="Calibri" panose="020F0502020204030204"/>
                <a:cs typeface="Calibri"/>
              </a:rPr>
              <a:t>How to choose an end effector which will be imperative in our design.</a:t>
            </a:r>
            <a:endParaRPr lang="en-US" sz="1100">
              <a:cs typeface="Calibri"/>
            </a:endParaRPr>
          </a:p>
          <a:p>
            <a:r>
              <a:rPr lang="en-US" sz="1100">
                <a:cs typeface="Calibri"/>
              </a:rPr>
              <a:t>Provides our team with examples and assemblies of end of arm tooling.</a:t>
            </a:r>
            <a:endParaRPr lang="en-US" sz="1100">
              <a:ea typeface="Calibri" panose="020F0502020204030204"/>
              <a:cs typeface="Calibri"/>
            </a:endParaRPr>
          </a:p>
        </p:txBody>
      </p:sp>
      <p:sp>
        <p:nvSpPr>
          <p:cNvPr id="5" name="Footer Placeholder 4">
            <a:extLst>
              <a:ext uri="{FF2B5EF4-FFF2-40B4-BE49-F238E27FC236}">
                <a16:creationId xmlns:a16="http://schemas.microsoft.com/office/drawing/2014/main" id="{72DF3820-8883-677F-8EE1-69BF9021FE3C}"/>
              </a:ext>
            </a:extLst>
          </p:cNvPr>
          <p:cNvSpPr>
            <a:spLocks noGrp="1"/>
          </p:cNvSpPr>
          <p:nvPr>
            <p:ph type="ftr" sz="quarter" idx="11"/>
          </p:nvPr>
        </p:nvSpPr>
        <p:spPr>
          <a:xfrm>
            <a:off x="4926703" y="6564081"/>
            <a:ext cx="3543130" cy="293919"/>
          </a:xfrm>
        </p:spPr>
        <p:txBody>
          <a:bodyPr/>
          <a:lstStyle/>
          <a:p>
            <a:r>
              <a:rPr lang="en-US">
                <a:cs typeface="Calibri"/>
              </a:rPr>
              <a:t>Mica Nellis, 9/19/23, </a:t>
            </a:r>
            <a:r>
              <a:rPr lang="en-US">
                <a:solidFill>
                  <a:schemeClr val="bg1">
                    <a:lumMod val="50000"/>
                  </a:schemeClr>
                </a:solidFill>
                <a:cs typeface="Calibri"/>
              </a:rPr>
              <a:t>F23toSp24_NorthrupGrumman</a:t>
            </a:r>
            <a:endParaRPr lang="en-US">
              <a:solidFill>
                <a:schemeClr val="bg1">
                  <a:lumMod val="50000"/>
                </a:schemeClr>
              </a:solidFill>
            </a:endParaRPr>
          </a:p>
        </p:txBody>
      </p:sp>
      <p:sp>
        <p:nvSpPr>
          <p:cNvPr id="7" name="Rectangle 6">
            <a:extLst>
              <a:ext uri="{FF2B5EF4-FFF2-40B4-BE49-F238E27FC236}">
                <a16:creationId xmlns:a16="http://schemas.microsoft.com/office/drawing/2014/main" id="{52071983-60DA-93A9-6781-F5E7B06A7C8D}"/>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56A2354D-9166-07B7-8820-57E344262CF6}"/>
              </a:ext>
            </a:extLst>
          </p:cNvPr>
          <p:cNvPicPr>
            <a:picLocks noChangeAspect="1"/>
          </p:cNvPicPr>
          <p:nvPr/>
        </p:nvPicPr>
        <p:blipFill>
          <a:blip r:embed="rId2"/>
          <a:stretch>
            <a:fillRect/>
          </a:stretch>
        </p:blipFill>
        <p:spPr>
          <a:xfrm rot="16200000">
            <a:off x="-2498856" y="3799256"/>
            <a:ext cx="5558623" cy="184549"/>
          </a:xfrm>
          <a:prstGeom prst="rect">
            <a:avLst/>
          </a:prstGeom>
        </p:spPr>
      </p:pic>
    </p:spTree>
    <p:extLst>
      <p:ext uri="{BB962C8B-B14F-4D97-AF65-F5344CB8AC3E}">
        <p14:creationId xmlns:p14="http://schemas.microsoft.com/office/powerpoint/2010/main" val="152402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50C7-84B9-F464-26AF-046918A43632}"/>
              </a:ext>
            </a:extLst>
          </p:cNvPr>
          <p:cNvSpPr>
            <a:spLocks noGrp="1"/>
          </p:cNvSpPr>
          <p:nvPr>
            <p:ph type="title"/>
          </p:nvPr>
        </p:nvSpPr>
        <p:spPr>
          <a:xfrm>
            <a:off x="762001" y="364542"/>
            <a:ext cx="9390528" cy="569911"/>
          </a:xfrm>
        </p:spPr>
        <p:txBody>
          <a:bodyPr anchor="t">
            <a:normAutofit/>
          </a:bodyPr>
          <a:lstStyle/>
          <a:p>
            <a:r>
              <a:rPr lang="en-US" sz="3200">
                <a:cs typeface="Calibri Light"/>
              </a:rPr>
              <a:t>Research within Your Design Space – A Literature Review</a:t>
            </a:r>
            <a:endParaRPr lang="en-US"/>
          </a:p>
        </p:txBody>
      </p:sp>
      <p:sp>
        <p:nvSpPr>
          <p:cNvPr id="3" name="Content Placeholder 2">
            <a:extLst>
              <a:ext uri="{FF2B5EF4-FFF2-40B4-BE49-F238E27FC236}">
                <a16:creationId xmlns:a16="http://schemas.microsoft.com/office/drawing/2014/main" id="{59636911-F8AB-8F81-1E05-D30322E09ADB}"/>
              </a:ext>
            </a:extLst>
          </p:cNvPr>
          <p:cNvSpPr>
            <a:spLocks noGrp="1"/>
          </p:cNvSpPr>
          <p:nvPr>
            <p:ph idx="1"/>
          </p:nvPr>
        </p:nvSpPr>
        <p:spPr>
          <a:xfrm>
            <a:off x="762001" y="1061243"/>
            <a:ext cx="10679205" cy="5265383"/>
          </a:xfrm>
        </p:spPr>
        <p:txBody>
          <a:bodyPr vert="horz" lIns="91440" tIns="45720" rIns="91440" bIns="45720" rtlCol="0" anchor="t">
            <a:noAutofit/>
          </a:bodyPr>
          <a:lstStyle/>
          <a:p>
            <a:pPr marL="0" indent="0">
              <a:buNone/>
            </a:pPr>
            <a:r>
              <a:rPr lang="en-US" sz="1800" b="1" u="sng">
                <a:cs typeface="Calibri" panose="020F0502020204030204"/>
              </a:rPr>
              <a:t>Russel Stringham:</a:t>
            </a:r>
          </a:p>
          <a:p>
            <a:pPr marL="0" indent="0">
              <a:buNone/>
            </a:pPr>
            <a:r>
              <a:rPr lang="en-US" sz="1800" u="sng">
                <a:cs typeface="Calibri"/>
              </a:rPr>
              <a:t>Books:</a:t>
            </a:r>
            <a:r>
              <a:rPr lang="en-US" sz="1600">
                <a:cs typeface="Calibri"/>
              </a:rPr>
              <a:t> </a:t>
            </a:r>
            <a:endParaRPr lang="en-US" sz="1200" i="1">
              <a:cs typeface="Calibri"/>
            </a:endParaRPr>
          </a:p>
          <a:p>
            <a:pPr marL="0" indent="0">
              <a:buNone/>
            </a:pPr>
            <a:r>
              <a:rPr lang="en-US" sz="1400">
                <a:ea typeface="+mn-lt"/>
                <a:cs typeface="+mn-lt"/>
              </a:rPr>
              <a:t>[1] R. G. </a:t>
            </a:r>
            <a:r>
              <a:rPr lang="en-US" sz="1400" err="1">
                <a:ea typeface="+mn-lt"/>
                <a:cs typeface="+mn-lt"/>
              </a:rPr>
              <a:t>Budynas</a:t>
            </a:r>
            <a:r>
              <a:rPr lang="en-US" sz="1400">
                <a:ea typeface="+mn-lt"/>
                <a:cs typeface="+mn-lt"/>
              </a:rPr>
              <a:t> and J. K. Nisbett, “Chapter 12- Lubrication and Journal Bearings,” in </a:t>
            </a:r>
            <a:r>
              <a:rPr lang="en-US" sz="1400" i="1">
                <a:ea typeface="+mn-lt"/>
                <a:cs typeface="+mn-lt"/>
              </a:rPr>
              <a:t>Shigley’s Mechanical Engineering Design, 11th edition, SI units</a:t>
            </a:r>
            <a:r>
              <a:rPr lang="en-US" sz="1400">
                <a:ea typeface="+mn-lt"/>
                <a:cs typeface="+mn-lt"/>
              </a:rPr>
              <a:t>, 11th ed, </a:t>
            </a:r>
            <a:r>
              <a:rPr lang="en-US" sz="1400" err="1">
                <a:ea typeface="+mn-lt"/>
                <a:cs typeface="+mn-lt"/>
              </a:rPr>
              <a:t>S.l.</a:t>
            </a:r>
            <a:r>
              <a:rPr lang="en-US" sz="1400">
                <a:ea typeface="+mn-lt"/>
                <a:cs typeface="+mn-lt"/>
              </a:rPr>
              <a:t>, NY: MCGRAW-HILL EDUCATION (AS, 2020, pp. 623-677)</a:t>
            </a:r>
          </a:p>
          <a:p>
            <a:pPr marL="0" indent="0">
              <a:buNone/>
            </a:pPr>
            <a:r>
              <a:rPr lang="en-US" sz="1400">
                <a:ea typeface="+mn-lt"/>
                <a:cs typeface="+mn-lt"/>
              </a:rPr>
              <a:t>[2] R. G. </a:t>
            </a:r>
            <a:r>
              <a:rPr lang="en-US" sz="1400" err="1">
                <a:ea typeface="+mn-lt"/>
                <a:cs typeface="+mn-lt"/>
              </a:rPr>
              <a:t>Budynas</a:t>
            </a:r>
            <a:r>
              <a:rPr lang="en-US" sz="1400">
                <a:ea typeface="+mn-lt"/>
                <a:cs typeface="+mn-lt"/>
              </a:rPr>
              <a:t> and J. K. Nisbett, “Chapter 20- Geometric Dimensioning and Tolerancing,” in </a:t>
            </a:r>
            <a:r>
              <a:rPr lang="en-US" sz="1400" i="1">
                <a:ea typeface="+mn-lt"/>
                <a:cs typeface="+mn-lt"/>
              </a:rPr>
              <a:t>Shigley’s Mechanical Engineering Design, 11th edition, SI units</a:t>
            </a:r>
            <a:r>
              <a:rPr lang="en-US" sz="1400">
                <a:ea typeface="+mn-lt"/>
                <a:cs typeface="+mn-lt"/>
              </a:rPr>
              <a:t>, 11th ed, </a:t>
            </a:r>
            <a:r>
              <a:rPr lang="en-US" sz="1400" err="1">
                <a:ea typeface="+mn-lt"/>
                <a:cs typeface="+mn-lt"/>
              </a:rPr>
              <a:t>S.l.</a:t>
            </a:r>
            <a:r>
              <a:rPr lang="en-US" sz="1400">
                <a:ea typeface="+mn-lt"/>
                <a:cs typeface="+mn-lt"/>
              </a:rPr>
              <a:t>, NY: MCGRAW-HILL EDUCATION (AS, 2020, pp. 977-1012)</a:t>
            </a:r>
            <a:endParaRPr lang="en-US" sz="1400">
              <a:cs typeface="Calibri" panose="020F0502020204030204"/>
            </a:endParaRPr>
          </a:p>
          <a:p>
            <a:pPr marL="171450" indent="-171450"/>
            <a:r>
              <a:rPr lang="en-US" sz="1200">
                <a:ea typeface="+mn-lt"/>
                <a:cs typeface="+mn-lt"/>
              </a:rPr>
              <a:t>Shows how lubrication is used to reduce friction and wear and able to calculate tolerances for the dimensions in the design</a:t>
            </a:r>
            <a:endParaRPr lang="en-US" sz="1200" i="1">
              <a:ea typeface="+mn-lt"/>
              <a:cs typeface="+mn-lt"/>
            </a:endParaRPr>
          </a:p>
          <a:p>
            <a:pPr marL="0" indent="0">
              <a:buNone/>
            </a:pPr>
            <a:r>
              <a:rPr lang="en-US" sz="1800" u="sng">
                <a:ea typeface="+mn-lt"/>
                <a:cs typeface="+mn-lt"/>
              </a:rPr>
              <a:t>Papers:</a:t>
            </a:r>
            <a:r>
              <a:rPr lang="en-US" sz="1600">
                <a:ea typeface="+mn-lt"/>
                <a:cs typeface="+mn-lt"/>
              </a:rPr>
              <a:t> </a:t>
            </a:r>
            <a:endParaRPr lang="en-US" sz="1200">
              <a:cs typeface="Calibri"/>
            </a:endParaRPr>
          </a:p>
          <a:p>
            <a:pPr marL="0" indent="0">
              <a:buNone/>
            </a:pPr>
            <a:r>
              <a:rPr lang="en-US" sz="1400">
                <a:cs typeface="Calibri"/>
              </a:rPr>
              <a:t>[1] Dimensioning and Tolerancing, ASME Y14.5-2009, American Society of Mechanical Engineers, 2009</a:t>
            </a:r>
          </a:p>
          <a:p>
            <a:pPr marL="0" indent="0">
              <a:buNone/>
            </a:pPr>
            <a:r>
              <a:rPr lang="en-US" sz="1400">
                <a:cs typeface="Calibri"/>
              </a:rPr>
              <a:t>[2] Drawing Practice, ASME Y14.100-2004, American Society of Mechanical Engineers, 2004</a:t>
            </a:r>
          </a:p>
          <a:p>
            <a:pPr marL="0" indent="0">
              <a:buNone/>
            </a:pPr>
            <a:r>
              <a:rPr lang="en-US" sz="1400">
                <a:cs typeface="Calibri"/>
              </a:rPr>
              <a:t>[3] Types and Applications of Engineering Drawings, ASME Y14.24-2012, American Society of Mechanical Engineers, 2012</a:t>
            </a:r>
          </a:p>
          <a:p>
            <a:r>
              <a:rPr lang="en-US" sz="1200">
                <a:cs typeface="Calibri"/>
              </a:rPr>
              <a:t>Establishes standards on dimensioning and tolerances and ensures all standards are consistent throughout engineering drawings</a:t>
            </a:r>
          </a:p>
          <a:p>
            <a:pPr marL="0" indent="0">
              <a:buNone/>
            </a:pPr>
            <a:r>
              <a:rPr lang="en-US" sz="1800" u="sng">
                <a:cs typeface="Calibri"/>
              </a:rPr>
              <a:t>Online Resources:</a:t>
            </a:r>
            <a:r>
              <a:rPr lang="en-US" sz="1600">
                <a:cs typeface="Calibri"/>
              </a:rPr>
              <a:t> </a:t>
            </a:r>
            <a:endParaRPr lang="en-US" sz="1200">
              <a:cs typeface="Calibri"/>
            </a:endParaRPr>
          </a:p>
          <a:p>
            <a:pPr>
              <a:buFont typeface="Arial"/>
              <a:buChar char="•"/>
            </a:pPr>
            <a:r>
              <a:rPr lang="en-US" sz="1400">
                <a:cs typeface="Calibri"/>
              </a:rPr>
              <a:t>[1] “Fanuc ARC Mate 0iA Robot | Robots.com,” T.I.E. Industrial. </a:t>
            </a:r>
            <a:r>
              <a:rPr lang="en-US" sz="1400">
                <a:solidFill>
                  <a:srgbClr val="0563C1"/>
                </a:solidFill>
                <a:cs typeface="Calibri"/>
                <a:hlinkClick r:id="rId2"/>
              </a:rPr>
              <a:t>https://www.robots.com/robots/fanuc-arc-mate-0ia</a:t>
            </a:r>
            <a:r>
              <a:rPr lang="en-US" sz="1400">
                <a:cs typeface="Calibri"/>
              </a:rPr>
              <a:t> (accessed Sep. 18, 2023).</a:t>
            </a:r>
          </a:p>
          <a:p>
            <a:pPr>
              <a:buFont typeface="Arial"/>
              <a:buChar char="•"/>
            </a:pPr>
            <a:r>
              <a:rPr lang="en-US" sz="1400">
                <a:cs typeface="Calibri"/>
              </a:rPr>
              <a:t>[2] “ABB IRB 1600ID Robot | Robots.com,” T.I.E. Industrial. </a:t>
            </a:r>
            <a:r>
              <a:rPr lang="en-US" sz="1400">
                <a:solidFill>
                  <a:srgbClr val="0563C1"/>
                </a:solidFill>
                <a:cs typeface="Calibri"/>
                <a:hlinkClick r:id="rId3"/>
              </a:rPr>
              <a:t>https://www.robots.com/robots/abb-irb-1600id</a:t>
            </a:r>
            <a:r>
              <a:rPr lang="en-US" sz="1400">
                <a:cs typeface="Calibri"/>
              </a:rPr>
              <a:t> (accessed Sep. 18, 2023).</a:t>
            </a:r>
          </a:p>
          <a:p>
            <a:pPr>
              <a:buFont typeface="Arial"/>
              <a:buChar char="•"/>
            </a:pPr>
            <a:r>
              <a:rPr lang="en-US" sz="1400">
                <a:cs typeface="Calibri"/>
              </a:rPr>
              <a:t>[3] “High Quality Equipment And Tool With Unbeatable Price | VEVOR Official,” </a:t>
            </a:r>
            <a:r>
              <a:rPr lang="en-US" sz="1400" err="1">
                <a:cs typeface="Calibri"/>
              </a:rPr>
              <a:t>Vevor</a:t>
            </a:r>
            <a:r>
              <a:rPr lang="en-US" sz="1400">
                <a:cs typeface="Calibri"/>
              </a:rPr>
              <a:t> US. </a:t>
            </a:r>
            <a:r>
              <a:rPr lang="en-US" sz="1400">
                <a:solidFill>
                  <a:srgbClr val="0563C1"/>
                </a:solidFill>
                <a:cs typeface="Calibri"/>
                <a:hlinkClick r:id="rId4"/>
              </a:rPr>
              <a:t>https://www.vevor.com</a:t>
            </a:r>
            <a:endParaRPr lang="en-US" sz="1400"/>
          </a:p>
          <a:p>
            <a:pPr marL="171450" indent="-171450"/>
            <a:r>
              <a:rPr lang="en-US" sz="1200">
                <a:cs typeface="Calibri"/>
              </a:rPr>
              <a:t>Robots.com shows different state-of-the-art designs to reference</a:t>
            </a:r>
          </a:p>
          <a:p>
            <a:pPr marL="171450" indent="-171450"/>
            <a:endParaRPr lang="en-US" sz="1100">
              <a:cs typeface="Calibri"/>
            </a:endParaRPr>
          </a:p>
          <a:p>
            <a:endParaRPr lang="en-US" sz="800">
              <a:cs typeface="Calibri"/>
            </a:endParaRPr>
          </a:p>
          <a:p>
            <a:pPr marL="0" indent="0">
              <a:buNone/>
            </a:pPr>
            <a:endParaRPr lang="en-US" sz="800">
              <a:cs typeface="Calibri"/>
            </a:endParaRPr>
          </a:p>
          <a:p>
            <a:pPr marL="285750" indent="-285750"/>
            <a:endParaRPr lang="en-US" sz="800">
              <a:cs typeface="Calibri"/>
            </a:endParaRPr>
          </a:p>
          <a:p>
            <a:pPr marL="285750" indent="-285750"/>
            <a:endParaRPr lang="en-US" sz="800">
              <a:cs typeface="Calibri"/>
            </a:endParaRPr>
          </a:p>
          <a:p>
            <a:pPr marL="0" indent="0">
              <a:buNone/>
            </a:pPr>
            <a:endParaRPr lang="en-US" sz="800">
              <a:cs typeface="Calibri"/>
            </a:endParaRPr>
          </a:p>
        </p:txBody>
      </p:sp>
      <p:sp>
        <p:nvSpPr>
          <p:cNvPr id="5" name="Footer Placeholder 4">
            <a:extLst>
              <a:ext uri="{FF2B5EF4-FFF2-40B4-BE49-F238E27FC236}">
                <a16:creationId xmlns:a16="http://schemas.microsoft.com/office/drawing/2014/main" id="{ED6498BD-91BA-2C38-9CEA-3BBD62D10F09}"/>
              </a:ext>
            </a:extLst>
          </p:cNvPr>
          <p:cNvSpPr>
            <a:spLocks noGrp="1"/>
          </p:cNvSpPr>
          <p:nvPr>
            <p:ph type="ftr" sz="quarter" idx="11"/>
          </p:nvPr>
        </p:nvSpPr>
        <p:spPr>
          <a:xfrm>
            <a:off x="4038600" y="6495655"/>
            <a:ext cx="4114800" cy="365125"/>
          </a:xfrm>
        </p:spPr>
        <p:txBody>
          <a:bodyPr/>
          <a:lstStyle/>
          <a:p>
            <a:r>
              <a:rPr lang="en-US">
                <a:cs typeface="Calibri"/>
              </a:rPr>
              <a:t>Russel Stringham, 9/19/23, </a:t>
            </a:r>
            <a:r>
              <a:rPr lang="en-US">
                <a:solidFill>
                  <a:schemeClr val="bg1">
                    <a:lumMod val="50000"/>
                  </a:schemeClr>
                </a:solidFill>
                <a:cs typeface="Calibri"/>
              </a:rPr>
              <a:t>F23toSp24_NorthrupGrumman</a:t>
            </a:r>
            <a:endParaRPr lang="en-US">
              <a:solidFill>
                <a:schemeClr val="bg1">
                  <a:lumMod val="50000"/>
                </a:schemeClr>
              </a:solidFill>
            </a:endParaRPr>
          </a:p>
        </p:txBody>
      </p:sp>
      <p:sp>
        <p:nvSpPr>
          <p:cNvPr id="7" name="Rectangle 6">
            <a:extLst>
              <a:ext uri="{FF2B5EF4-FFF2-40B4-BE49-F238E27FC236}">
                <a16:creationId xmlns:a16="http://schemas.microsoft.com/office/drawing/2014/main" id="{009E1658-5386-89A9-20E3-528CB32BB69E}"/>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CA5DA369-D7D8-2828-DEB0-7592B024F00D}"/>
              </a:ext>
            </a:extLst>
          </p:cNvPr>
          <p:cNvPicPr>
            <a:picLocks noChangeAspect="1"/>
          </p:cNvPicPr>
          <p:nvPr/>
        </p:nvPicPr>
        <p:blipFill>
          <a:blip r:embed="rId5"/>
          <a:stretch>
            <a:fillRect/>
          </a:stretch>
        </p:blipFill>
        <p:spPr>
          <a:xfrm rot="16200000">
            <a:off x="-2498856" y="3807258"/>
            <a:ext cx="5558623" cy="184549"/>
          </a:xfrm>
          <a:prstGeom prst="rect">
            <a:avLst/>
          </a:prstGeom>
        </p:spPr>
      </p:pic>
    </p:spTree>
    <p:extLst>
      <p:ext uri="{BB962C8B-B14F-4D97-AF65-F5344CB8AC3E}">
        <p14:creationId xmlns:p14="http://schemas.microsoft.com/office/powerpoint/2010/main" val="1354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95DE-33DD-48D2-2D61-D5023FFC6446}"/>
              </a:ext>
            </a:extLst>
          </p:cNvPr>
          <p:cNvSpPr>
            <a:spLocks noGrp="1"/>
          </p:cNvSpPr>
          <p:nvPr>
            <p:ph type="title"/>
          </p:nvPr>
        </p:nvSpPr>
        <p:spPr>
          <a:xfrm>
            <a:off x="593074" y="4178"/>
            <a:ext cx="11592910" cy="1299288"/>
          </a:xfrm>
        </p:spPr>
        <p:txBody>
          <a:bodyPr/>
          <a:lstStyle/>
          <a:p>
            <a:r>
              <a:rPr lang="en-US" sz="3200">
                <a:cs typeface="Calibri Light"/>
              </a:rPr>
              <a:t>Initial Calculations – Mathematical Modeling</a:t>
            </a:r>
            <a:endParaRPr lang="en-US"/>
          </a:p>
        </p:txBody>
      </p:sp>
      <p:sp>
        <p:nvSpPr>
          <p:cNvPr id="8" name="Footer Placeholder 7">
            <a:extLst>
              <a:ext uri="{FF2B5EF4-FFF2-40B4-BE49-F238E27FC236}">
                <a16:creationId xmlns:a16="http://schemas.microsoft.com/office/drawing/2014/main" id="{B8648767-C8BD-A4EF-ECB2-5CAB37346798}"/>
              </a:ext>
            </a:extLst>
          </p:cNvPr>
          <p:cNvSpPr>
            <a:spLocks noGrp="1"/>
          </p:cNvSpPr>
          <p:nvPr>
            <p:ph type="ftr" sz="quarter" idx="11"/>
          </p:nvPr>
        </p:nvSpPr>
        <p:spPr>
          <a:xfrm>
            <a:off x="4038600" y="6476666"/>
            <a:ext cx="4114800" cy="365125"/>
          </a:xfrm>
        </p:spPr>
        <p:txBody>
          <a:bodyPr/>
          <a:lstStyle/>
          <a:p>
            <a:r>
              <a:rPr lang="en-US">
                <a:cs typeface="Calibri"/>
              </a:rPr>
              <a:t>Brandon Knutson, 9/19/23, </a:t>
            </a:r>
            <a:r>
              <a:rPr lang="en-US">
                <a:solidFill>
                  <a:schemeClr val="bg1">
                    <a:lumMod val="50000"/>
                  </a:schemeClr>
                </a:solidFill>
                <a:cs typeface="Calibri"/>
              </a:rPr>
              <a:t>F23toSp24_NorthrupGrumman</a:t>
            </a:r>
            <a:endParaRPr lang="en-US">
              <a:solidFill>
                <a:schemeClr val="bg1">
                  <a:lumMod val="50000"/>
                </a:schemeClr>
              </a:solidFill>
            </a:endParaRPr>
          </a:p>
        </p:txBody>
      </p:sp>
      <p:pic>
        <p:nvPicPr>
          <p:cNvPr id="9" name="Picture 8" descr="A blue triangle with black text&#10;&#10;Description automatically generated">
            <a:extLst>
              <a:ext uri="{FF2B5EF4-FFF2-40B4-BE49-F238E27FC236}">
                <a16:creationId xmlns:a16="http://schemas.microsoft.com/office/drawing/2014/main" id="{AC67863E-B838-9E5B-9C32-EA64E8147C73}"/>
              </a:ext>
            </a:extLst>
          </p:cNvPr>
          <p:cNvPicPr>
            <a:picLocks noChangeAspect="1"/>
          </p:cNvPicPr>
          <p:nvPr/>
        </p:nvPicPr>
        <p:blipFill>
          <a:blip r:embed="rId2"/>
          <a:stretch>
            <a:fillRect/>
          </a:stretch>
        </p:blipFill>
        <p:spPr>
          <a:xfrm>
            <a:off x="642057" y="3485154"/>
            <a:ext cx="2204674" cy="1215708"/>
          </a:xfrm>
          <a:prstGeom prst="rect">
            <a:avLst/>
          </a:prstGeom>
          <a:ln>
            <a:solidFill>
              <a:schemeClr val="tx1"/>
            </a:solidFill>
          </a:ln>
        </p:spPr>
      </p:pic>
      <p:pic>
        <p:nvPicPr>
          <p:cNvPr id="4" name="Picture 3">
            <a:extLst>
              <a:ext uri="{FF2B5EF4-FFF2-40B4-BE49-F238E27FC236}">
                <a16:creationId xmlns:a16="http://schemas.microsoft.com/office/drawing/2014/main" id="{FE682B65-4977-0DF0-B514-787217612AC1}"/>
              </a:ext>
            </a:extLst>
          </p:cNvPr>
          <p:cNvPicPr>
            <a:picLocks noChangeAspect="1"/>
          </p:cNvPicPr>
          <p:nvPr/>
        </p:nvPicPr>
        <p:blipFill rotWithShape="1">
          <a:blip r:embed="rId3"/>
          <a:srcRect t="22727" b="2273"/>
          <a:stretch/>
        </p:blipFill>
        <p:spPr>
          <a:xfrm>
            <a:off x="644172" y="5069607"/>
            <a:ext cx="2202990" cy="399441"/>
          </a:xfrm>
          <a:prstGeom prst="rect">
            <a:avLst/>
          </a:prstGeom>
          <a:ln>
            <a:solidFill>
              <a:schemeClr val="tx1"/>
            </a:solidFill>
          </a:ln>
        </p:spPr>
      </p:pic>
      <p:pic>
        <p:nvPicPr>
          <p:cNvPr id="5" name="Picture 4" descr="A maths and calculations on a white background&#10;&#10;Description automatically generated">
            <a:extLst>
              <a:ext uri="{FF2B5EF4-FFF2-40B4-BE49-F238E27FC236}">
                <a16:creationId xmlns:a16="http://schemas.microsoft.com/office/drawing/2014/main" id="{CB3D1C84-7BB6-9FA7-CFB2-88154A83DD07}"/>
              </a:ext>
            </a:extLst>
          </p:cNvPr>
          <p:cNvPicPr>
            <a:picLocks noChangeAspect="1"/>
          </p:cNvPicPr>
          <p:nvPr/>
        </p:nvPicPr>
        <p:blipFill>
          <a:blip r:embed="rId4"/>
          <a:stretch>
            <a:fillRect/>
          </a:stretch>
        </p:blipFill>
        <p:spPr>
          <a:xfrm>
            <a:off x="643727" y="1395446"/>
            <a:ext cx="2201705" cy="1847665"/>
          </a:xfrm>
          <a:prstGeom prst="rect">
            <a:avLst/>
          </a:prstGeom>
          <a:ln>
            <a:solidFill>
              <a:schemeClr val="tx1"/>
            </a:solidFill>
          </a:ln>
        </p:spPr>
      </p:pic>
      <p:pic>
        <p:nvPicPr>
          <p:cNvPr id="6" name="Picture 5">
            <a:extLst>
              <a:ext uri="{FF2B5EF4-FFF2-40B4-BE49-F238E27FC236}">
                <a16:creationId xmlns:a16="http://schemas.microsoft.com/office/drawing/2014/main" id="{F8DDF6C5-D110-087B-6B5B-65A14B484B2B}"/>
              </a:ext>
            </a:extLst>
          </p:cNvPr>
          <p:cNvPicPr>
            <a:picLocks noChangeAspect="1"/>
          </p:cNvPicPr>
          <p:nvPr/>
        </p:nvPicPr>
        <p:blipFill>
          <a:blip r:embed="rId5"/>
          <a:stretch>
            <a:fillRect/>
          </a:stretch>
        </p:blipFill>
        <p:spPr>
          <a:xfrm>
            <a:off x="3269428" y="1282540"/>
            <a:ext cx="3811782" cy="2798493"/>
          </a:xfrm>
          <a:prstGeom prst="rect">
            <a:avLst/>
          </a:prstGeom>
          <a:ln>
            <a:solidFill>
              <a:schemeClr val="tx1"/>
            </a:solidFill>
          </a:ln>
        </p:spPr>
      </p:pic>
      <p:pic>
        <p:nvPicPr>
          <p:cNvPr id="7" name="Picture 6" descr="A white background with black text&#10;&#10;Description automatically generated">
            <a:extLst>
              <a:ext uri="{FF2B5EF4-FFF2-40B4-BE49-F238E27FC236}">
                <a16:creationId xmlns:a16="http://schemas.microsoft.com/office/drawing/2014/main" id="{C2604232-397F-F5C2-4F15-515D0D54176E}"/>
              </a:ext>
            </a:extLst>
          </p:cNvPr>
          <p:cNvPicPr>
            <a:picLocks noChangeAspect="1"/>
          </p:cNvPicPr>
          <p:nvPr/>
        </p:nvPicPr>
        <p:blipFill>
          <a:blip r:embed="rId6"/>
          <a:stretch>
            <a:fillRect/>
          </a:stretch>
        </p:blipFill>
        <p:spPr>
          <a:xfrm>
            <a:off x="7532698" y="1415201"/>
            <a:ext cx="2637367" cy="1205089"/>
          </a:xfrm>
          <a:prstGeom prst="rect">
            <a:avLst/>
          </a:prstGeom>
          <a:ln>
            <a:solidFill>
              <a:schemeClr val="tx1"/>
            </a:solidFill>
          </a:ln>
        </p:spPr>
      </p:pic>
      <p:pic>
        <p:nvPicPr>
          <p:cNvPr id="10" name="Picture 9" descr="A diagram of a load&#10;&#10;Description automatically generated">
            <a:extLst>
              <a:ext uri="{FF2B5EF4-FFF2-40B4-BE49-F238E27FC236}">
                <a16:creationId xmlns:a16="http://schemas.microsoft.com/office/drawing/2014/main" id="{7A8191DB-ADB5-D443-C54E-7464A1A12CF4}"/>
              </a:ext>
            </a:extLst>
          </p:cNvPr>
          <p:cNvPicPr>
            <a:picLocks noChangeAspect="1"/>
          </p:cNvPicPr>
          <p:nvPr/>
        </p:nvPicPr>
        <p:blipFill>
          <a:blip r:embed="rId7"/>
          <a:stretch>
            <a:fillRect/>
          </a:stretch>
        </p:blipFill>
        <p:spPr>
          <a:xfrm>
            <a:off x="3267127" y="4466433"/>
            <a:ext cx="3765884" cy="1597185"/>
          </a:xfrm>
          <a:prstGeom prst="rect">
            <a:avLst/>
          </a:prstGeom>
          <a:ln>
            <a:solidFill>
              <a:schemeClr val="tx1"/>
            </a:solidFill>
          </a:ln>
        </p:spPr>
      </p:pic>
      <p:sp>
        <p:nvSpPr>
          <p:cNvPr id="14" name="TextBox 13">
            <a:extLst>
              <a:ext uri="{FF2B5EF4-FFF2-40B4-BE49-F238E27FC236}">
                <a16:creationId xmlns:a16="http://schemas.microsoft.com/office/drawing/2014/main" id="{618EFF41-0C95-3FE5-BF4D-1CBA252CF04F}"/>
              </a:ext>
            </a:extLst>
          </p:cNvPr>
          <p:cNvSpPr txBox="1"/>
          <p:nvPr/>
        </p:nvSpPr>
        <p:spPr>
          <a:xfrm>
            <a:off x="591552" y="104273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Physical Properties</a:t>
            </a:r>
          </a:p>
        </p:txBody>
      </p:sp>
      <p:sp>
        <p:nvSpPr>
          <p:cNvPr id="15" name="TextBox 14">
            <a:extLst>
              <a:ext uri="{FF2B5EF4-FFF2-40B4-BE49-F238E27FC236}">
                <a16:creationId xmlns:a16="http://schemas.microsoft.com/office/drawing/2014/main" id="{1370CF0B-F232-D8EE-1129-E80A061FFDF4}"/>
              </a:ext>
            </a:extLst>
          </p:cNvPr>
          <p:cNvSpPr txBox="1"/>
          <p:nvPr/>
        </p:nvSpPr>
        <p:spPr>
          <a:xfrm>
            <a:off x="7499684" y="3108158"/>
            <a:ext cx="23662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Motor Requirements</a:t>
            </a:r>
            <a:endParaRPr lang="en-US" err="1"/>
          </a:p>
        </p:txBody>
      </p:sp>
      <p:pic>
        <p:nvPicPr>
          <p:cNvPr id="17" name="Picture 16" descr="A white text with black text&#10;&#10;Description automatically generated">
            <a:extLst>
              <a:ext uri="{FF2B5EF4-FFF2-40B4-BE49-F238E27FC236}">
                <a16:creationId xmlns:a16="http://schemas.microsoft.com/office/drawing/2014/main" id="{FC133316-AE48-8505-9586-4BB3743503AA}"/>
              </a:ext>
            </a:extLst>
          </p:cNvPr>
          <p:cNvPicPr>
            <a:picLocks noChangeAspect="1"/>
          </p:cNvPicPr>
          <p:nvPr/>
        </p:nvPicPr>
        <p:blipFill>
          <a:blip r:embed="rId8"/>
          <a:stretch>
            <a:fillRect/>
          </a:stretch>
        </p:blipFill>
        <p:spPr>
          <a:xfrm>
            <a:off x="7501689" y="3483182"/>
            <a:ext cx="3224463" cy="2137531"/>
          </a:xfrm>
          <a:prstGeom prst="rect">
            <a:avLst/>
          </a:prstGeom>
          <a:ln>
            <a:solidFill>
              <a:schemeClr val="tx1"/>
            </a:solidFill>
          </a:ln>
        </p:spPr>
      </p:pic>
      <p:sp>
        <p:nvSpPr>
          <p:cNvPr id="12" name="Rectangle 11">
            <a:extLst>
              <a:ext uri="{FF2B5EF4-FFF2-40B4-BE49-F238E27FC236}">
                <a16:creationId xmlns:a16="http://schemas.microsoft.com/office/drawing/2014/main" id="{D4936E44-97AD-88EA-03DE-54D097452390}"/>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6">
            <a:extLst>
              <a:ext uri="{FF2B5EF4-FFF2-40B4-BE49-F238E27FC236}">
                <a16:creationId xmlns:a16="http://schemas.microsoft.com/office/drawing/2014/main" id="{958191CF-7DF2-91C7-18D0-7DED7D4121CB}"/>
              </a:ext>
            </a:extLst>
          </p:cNvPr>
          <p:cNvPicPr>
            <a:picLocks noChangeAspect="1"/>
          </p:cNvPicPr>
          <p:nvPr/>
        </p:nvPicPr>
        <p:blipFill>
          <a:blip r:embed="rId9"/>
          <a:stretch>
            <a:fillRect/>
          </a:stretch>
        </p:blipFill>
        <p:spPr>
          <a:xfrm rot="16200000">
            <a:off x="-2496355" y="3799256"/>
            <a:ext cx="5558623" cy="184549"/>
          </a:xfrm>
          <a:prstGeom prst="rect">
            <a:avLst/>
          </a:prstGeom>
        </p:spPr>
      </p:pic>
      <p:sp>
        <p:nvSpPr>
          <p:cNvPr id="3" name="TextBox 2">
            <a:extLst>
              <a:ext uri="{FF2B5EF4-FFF2-40B4-BE49-F238E27FC236}">
                <a16:creationId xmlns:a16="http://schemas.microsoft.com/office/drawing/2014/main" id="{117AE45D-91D9-2744-1CDE-86184B0C1CBB}"/>
              </a:ext>
            </a:extLst>
          </p:cNvPr>
          <p:cNvSpPr txBox="1"/>
          <p:nvPr/>
        </p:nvSpPr>
        <p:spPr>
          <a:xfrm>
            <a:off x="587922" y="6490137"/>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[4-5]</a:t>
            </a:r>
            <a:endParaRPr lang="en-US"/>
          </a:p>
        </p:txBody>
      </p:sp>
    </p:spTree>
    <p:extLst>
      <p:ext uri="{BB962C8B-B14F-4D97-AF65-F5344CB8AC3E}">
        <p14:creationId xmlns:p14="http://schemas.microsoft.com/office/powerpoint/2010/main" val="3160186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3A8CC4-0DC5-4855-8DA3-C282F834B206}"/>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8F59E-F69B-3A8F-7BE7-99D72A9A3B5B}"/>
              </a:ext>
            </a:extLst>
          </p:cNvPr>
          <p:cNvSpPr>
            <a:spLocks noGrp="1"/>
          </p:cNvSpPr>
          <p:nvPr>
            <p:ph type="title"/>
          </p:nvPr>
        </p:nvSpPr>
        <p:spPr>
          <a:xfrm>
            <a:off x="939405" y="-70020"/>
            <a:ext cx="10374178" cy="1310934"/>
          </a:xfrm>
        </p:spPr>
        <p:txBody>
          <a:bodyPr>
            <a:normAutofit/>
          </a:bodyPr>
          <a:lstStyle/>
          <a:p>
            <a:r>
              <a:rPr lang="en-US" sz="3200">
                <a:solidFill>
                  <a:schemeClr val="bg1"/>
                </a:solidFill>
                <a:cs typeface="Calibri Light"/>
              </a:rPr>
              <a:t>Engineering Tools – Mathematical Modeling</a:t>
            </a:r>
          </a:p>
          <a:p>
            <a:pPr algn="r"/>
            <a:endParaRPr lang="en-US" sz="2700">
              <a:cs typeface="Calibri Light"/>
            </a:endParaRPr>
          </a:p>
        </p:txBody>
      </p:sp>
      <p:sp>
        <p:nvSpPr>
          <p:cNvPr id="3" name="Content Placeholder 2">
            <a:extLst>
              <a:ext uri="{FF2B5EF4-FFF2-40B4-BE49-F238E27FC236}">
                <a16:creationId xmlns:a16="http://schemas.microsoft.com/office/drawing/2014/main" id="{DE238637-ED9C-4B21-B8E0-919CFA2EDBC4}"/>
              </a:ext>
            </a:extLst>
          </p:cNvPr>
          <p:cNvSpPr>
            <a:spLocks noGrp="1"/>
          </p:cNvSpPr>
          <p:nvPr>
            <p:ph idx="1"/>
          </p:nvPr>
        </p:nvSpPr>
        <p:spPr>
          <a:xfrm>
            <a:off x="7720103" y="3349693"/>
            <a:ext cx="3706577" cy="3061485"/>
          </a:xfrm>
        </p:spPr>
        <p:txBody>
          <a:bodyPr vert="horz" lIns="91440" tIns="45720" rIns="91440" bIns="45720" rtlCol="0" anchor="ctr">
            <a:normAutofit/>
          </a:bodyPr>
          <a:lstStyle/>
          <a:p>
            <a:pPr marL="171450" indent="-171450"/>
            <a:r>
              <a:rPr lang="en-US" sz="1700">
                <a:solidFill>
                  <a:schemeClr val="bg1"/>
                </a:solidFill>
                <a:cs typeface="Calibri"/>
              </a:rPr>
              <a:t>University of Wallongong Microcontroller and Matlab GUI to control servomotor</a:t>
            </a:r>
            <a:endParaRPr lang="en-US" sz="1700">
              <a:solidFill>
                <a:schemeClr val="bg1"/>
              </a:solidFill>
            </a:endParaRPr>
          </a:p>
          <a:p>
            <a:r>
              <a:rPr lang="en-US" sz="1700">
                <a:solidFill>
                  <a:schemeClr val="bg1"/>
                </a:solidFill>
                <a:cs typeface="Calibri"/>
              </a:rPr>
              <a:t>National Chin-Yi University of Technology: Report on the reverse kinematics for a 6-axis robot arm</a:t>
            </a:r>
          </a:p>
          <a:p>
            <a:r>
              <a:rPr lang="en-US" sz="1700" err="1">
                <a:solidFill>
                  <a:schemeClr val="bg1"/>
                </a:solidFill>
                <a:cs typeface="Calibri"/>
              </a:rPr>
              <a:t>RoboDK</a:t>
            </a:r>
            <a:r>
              <a:rPr lang="en-US" sz="1700">
                <a:solidFill>
                  <a:schemeClr val="bg1"/>
                </a:solidFill>
                <a:cs typeface="Calibri"/>
              </a:rPr>
              <a:t> Robot: Simulation Program that translates to the programming of the robot</a:t>
            </a:r>
            <a:endParaRPr lang="en-US" sz="1700">
              <a:solidFill>
                <a:schemeClr val="bg1"/>
              </a:solidFill>
            </a:endParaRPr>
          </a:p>
          <a:p>
            <a:r>
              <a:rPr lang="en-US" sz="1700">
                <a:solidFill>
                  <a:schemeClr val="bg1"/>
                </a:solidFill>
                <a:cs typeface="Calibri"/>
              </a:rPr>
              <a:t>Use of Ruby-Titanium Laser used for composite cutting</a:t>
            </a:r>
          </a:p>
          <a:p>
            <a:pPr marL="0" indent="0">
              <a:buNone/>
            </a:pPr>
            <a:endParaRPr lang="en-US" sz="1700">
              <a:cs typeface="Calibri"/>
            </a:endParaRPr>
          </a:p>
          <a:p>
            <a:endParaRPr lang="en-US" sz="1700">
              <a:cs typeface="Calibri"/>
            </a:endParaRPr>
          </a:p>
        </p:txBody>
      </p:sp>
      <p:sp>
        <p:nvSpPr>
          <p:cNvPr id="14" name="Footer Placeholder 13">
            <a:extLst>
              <a:ext uri="{FF2B5EF4-FFF2-40B4-BE49-F238E27FC236}">
                <a16:creationId xmlns:a16="http://schemas.microsoft.com/office/drawing/2014/main" id="{9A333C84-2363-C2FC-3118-B4D7F089B4CD}"/>
              </a:ext>
            </a:extLst>
          </p:cNvPr>
          <p:cNvSpPr>
            <a:spLocks noGrp="1"/>
          </p:cNvSpPr>
          <p:nvPr>
            <p:ph type="ftr" sz="quarter" idx="11"/>
          </p:nvPr>
        </p:nvSpPr>
        <p:spPr>
          <a:xfrm>
            <a:off x="4038600" y="6490034"/>
            <a:ext cx="4114800" cy="365125"/>
          </a:xfrm>
        </p:spPr>
        <p:txBody>
          <a:bodyPr/>
          <a:lstStyle/>
          <a:p>
            <a:r>
              <a:rPr lang="en-US">
                <a:solidFill>
                  <a:srgbClr val="898989"/>
                </a:solidFill>
                <a:cs typeface="Calibri"/>
              </a:rPr>
              <a:t>Brandon Knutson, 9/19/23, </a:t>
            </a:r>
            <a:r>
              <a:rPr lang="en-US">
                <a:solidFill>
                  <a:schemeClr val="bg1">
                    <a:lumMod val="50000"/>
                  </a:schemeClr>
                </a:solidFill>
                <a:cs typeface="Calibri"/>
              </a:rPr>
              <a:t>F23toSp24_NorthrupGrumman</a:t>
            </a:r>
            <a:endParaRPr lang="en-US">
              <a:solidFill>
                <a:schemeClr val="bg1">
                  <a:lumMod val="50000"/>
                </a:schemeClr>
              </a:solidFill>
            </a:endParaRPr>
          </a:p>
        </p:txBody>
      </p:sp>
      <p:pic>
        <p:nvPicPr>
          <p:cNvPr id="8" name="Picture 7" descr="A screenshot of a computer&#10;&#10;Description automatically generated">
            <a:extLst>
              <a:ext uri="{FF2B5EF4-FFF2-40B4-BE49-F238E27FC236}">
                <a16:creationId xmlns:a16="http://schemas.microsoft.com/office/drawing/2014/main" id="{DDC04731-4FF4-C125-13AE-600A10AEE2BE}"/>
              </a:ext>
            </a:extLst>
          </p:cNvPr>
          <p:cNvPicPr>
            <a:picLocks noChangeAspect="1"/>
          </p:cNvPicPr>
          <p:nvPr/>
        </p:nvPicPr>
        <p:blipFill>
          <a:blip r:embed="rId2"/>
          <a:stretch>
            <a:fillRect/>
          </a:stretch>
        </p:blipFill>
        <p:spPr>
          <a:xfrm>
            <a:off x="659842" y="861996"/>
            <a:ext cx="5182789" cy="3317278"/>
          </a:xfrm>
          <a:prstGeom prst="rect">
            <a:avLst/>
          </a:prstGeom>
          <a:ln w="28575">
            <a:solidFill>
              <a:srgbClr val="4472C4"/>
            </a:solidFill>
          </a:ln>
        </p:spPr>
      </p:pic>
      <p:pic>
        <p:nvPicPr>
          <p:cNvPr id="5" name="Picture 4" descr="A close-up of a logo&#10;&#10;Description automatically generated">
            <a:extLst>
              <a:ext uri="{FF2B5EF4-FFF2-40B4-BE49-F238E27FC236}">
                <a16:creationId xmlns:a16="http://schemas.microsoft.com/office/drawing/2014/main" id="{AB545968-B67C-B882-0FF1-5BBA688BE9DA}"/>
              </a:ext>
            </a:extLst>
          </p:cNvPr>
          <p:cNvPicPr>
            <a:picLocks noChangeAspect="1"/>
          </p:cNvPicPr>
          <p:nvPr/>
        </p:nvPicPr>
        <p:blipFill>
          <a:blip r:embed="rId3"/>
          <a:stretch>
            <a:fillRect/>
          </a:stretch>
        </p:blipFill>
        <p:spPr>
          <a:xfrm>
            <a:off x="6525200" y="1045752"/>
            <a:ext cx="4903686" cy="1540406"/>
          </a:xfrm>
          <a:prstGeom prst="rect">
            <a:avLst/>
          </a:prstGeom>
          <a:ln w="28575">
            <a:solidFill>
              <a:srgbClr val="4472C4"/>
            </a:solidFill>
          </a:ln>
        </p:spPr>
      </p:pic>
      <p:pic>
        <p:nvPicPr>
          <p:cNvPr id="6" name="Picture 5" descr="A screenshot of a computer&#10;&#10;Description automatically generated">
            <a:extLst>
              <a:ext uri="{FF2B5EF4-FFF2-40B4-BE49-F238E27FC236}">
                <a16:creationId xmlns:a16="http://schemas.microsoft.com/office/drawing/2014/main" id="{478A816B-4212-58E2-7B1E-EB8E57A7915B}"/>
              </a:ext>
            </a:extLst>
          </p:cNvPr>
          <p:cNvPicPr>
            <a:picLocks noChangeAspect="1"/>
          </p:cNvPicPr>
          <p:nvPr/>
        </p:nvPicPr>
        <p:blipFill>
          <a:blip r:embed="rId4"/>
          <a:stretch>
            <a:fillRect/>
          </a:stretch>
        </p:blipFill>
        <p:spPr>
          <a:xfrm>
            <a:off x="655989" y="4509260"/>
            <a:ext cx="5191348" cy="1631573"/>
          </a:xfrm>
          <a:prstGeom prst="rect">
            <a:avLst/>
          </a:prstGeom>
          <a:ln w="28575">
            <a:solidFill>
              <a:srgbClr val="4472C4"/>
            </a:solidFill>
          </a:ln>
        </p:spPr>
      </p:pic>
      <p:sp>
        <p:nvSpPr>
          <p:cNvPr id="10" name="TextBox 9">
            <a:extLst>
              <a:ext uri="{FF2B5EF4-FFF2-40B4-BE49-F238E27FC236}">
                <a16:creationId xmlns:a16="http://schemas.microsoft.com/office/drawing/2014/main" id="{58971024-D3BA-4B86-99A6-393A34A6C988}"/>
              </a:ext>
            </a:extLst>
          </p:cNvPr>
          <p:cNvSpPr txBox="1"/>
          <p:nvPr/>
        </p:nvSpPr>
        <p:spPr>
          <a:xfrm>
            <a:off x="574784" y="6486853"/>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Calibri"/>
              </a:rPr>
              <a:t>[1-3,6]</a:t>
            </a:r>
          </a:p>
        </p:txBody>
      </p:sp>
      <p:pic>
        <p:nvPicPr>
          <p:cNvPr id="11" name="Content Placeholder 6">
            <a:extLst>
              <a:ext uri="{FF2B5EF4-FFF2-40B4-BE49-F238E27FC236}">
                <a16:creationId xmlns:a16="http://schemas.microsoft.com/office/drawing/2014/main" id="{977E240D-B807-D794-B461-32EF0BDE323E}"/>
              </a:ext>
            </a:extLst>
          </p:cNvPr>
          <p:cNvPicPr>
            <a:picLocks noChangeAspect="1"/>
          </p:cNvPicPr>
          <p:nvPr/>
        </p:nvPicPr>
        <p:blipFill>
          <a:blip r:embed="rId5"/>
          <a:stretch>
            <a:fillRect/>
          </a:stretch>
        </p:blipFill>
        <p:spPr>
          <a:xfrm rot="16200000">
            <a:off x="-2497993" y="3795785"/>
            <a:ext cx="5558623" cy="184549"/>
          </a:xfrm>
          <a:prstGeom prst="rect">
            <a:avLst/>
          </a:prstGeom>
        </p:spPr>
      </p:pic>
    </p:spTree>
    <p:extLst>
      <p:ext uri="{BB962C8B-B14F-4D97-AF65-F5344CB8AC3E}">
        <p14:creationId xmlns:p14="http://schemas.microsoft.com/office/powerpoint/2010/main" val="238546760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CC56B-6746-3AF7-693D-CBAE16219D60}"/>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0C7E25-7EB2-BF90-A6A5-2F495037B710}"/>
              </a:ext>
            </a:extLst>
          </p:cNvPr>
          <p:cNvSpPr>
            <a:spLocks noGrp="1"/>
          </p:cNvSpPr>
          <p:nvPr>
            <p:ph type="title"/>
          </p:nvPr>
        </p:nvSpPr>
        <p:spPr>
          <a:xfrm>
            <a:off x="590580" y="133801"/>
            <a:ext cx="11602902" cy="1057631"/>
          </a:xfrm>
        </p:spPr>
        <p:txBody>
          <a:bodyPr anchor="b">
            <a:normAutofit/>
          </a:bodyPr>
          <a:lstStyle/>
          <a:p>
            <a:r>
              <a:rPr lang="en-US" sz="3200">
                <a:cs typeface="Calibri Light"/>
              </a:rPr>
              <a:t>Examples – Mathematical Modeling</a:t>
            </a:r>
          </a:p>
          <a:p>
            <a:endParaRPr lang="en-US" sz="2800">
              <a:cs typeface="Calibri Light"/>
            </a:endParaRPr>
          </a:p>
        </p:txBody>
      </p:sp>
      <p:sp>
        <p:nvSpPr>
          <p:cNvPr id="3" name="Content Placeholder 2">
            <a:extLst>
              <a:ext uri="{FF2B5EF4-FFF2-40B4-BE49-F238E27FC236}">
                <a16:creationId xmlns:a16="http://schemas.microsoft.com/office/drawing/2014/main" id="{1FEEB084-6196-3081-7684-0422AED35268}"/>
              </a:ext>
            </a:extLst>
          </p:cNvPr>
          <p:cNvSpPr>
            <a:spLocks noGrp="1"/>
          </p:cNvSpPr>
          <p:nvPr>
            <p:ph idx="1"/>
          </p:nvPr>
        </p:nvSpPr>
        <p:spPr>
          <a:xfrm>
            <a:off x="574850" y="2489262"/>
            <a:ext cx="3648014" cy="3155081"/>
          </a:xfrm>
        </p:spPr>
        <p:txBody>
          <a:bodyPr vert="horz" lIns="91440" tIns="45720" rIns="91440" bIns="45720" rtlCol="0" anchor="t">
            <a:normAutofit/>
          </a:bodyPr>
          <a:lstStyle/>
          <a:p>
            <a:pPr marL="285750" indent="-285750"/>
            <a:r>
              <a:rPr lang="en-US" sz="1800">
                <a:cs typeface="Calibri"/>
              </a:rPr>
              <a:t>Jeremy Fielding: Documentation of own robot design </a:t>
            </a:r>
            <a:endParaRPr lang="en-US" sz="1800"/>
          </a:p>
          <a:p>
            <a:r>
              <a:rPr lang="en-US" sz="1800">
                <a:cs typeface="Calibri"/>
              </a:rPr>
              <a:t>Robo DK library</a:t>
            </a:r>
          </a:p>
          <a:p>
            <a:pPr lvl="1"/>
            <a:r>
              <a:rPr lang="en-US" sz="1400">
                <a:cs typeface="Calibri"/>
              </a:rPr>
              <a:t>AUBO I5</a:t>
            </a:r>
          </a:p>
          <a:p>
            <a:r>
              <a:rPr lang="en-US" sz="1800">
                <a:cs typeface="Calibri"/>
              </a:rPr>
              <a:t>Cycloidal Drives: Compact, machinable and high ratio power transfer method</a:t>
            </a:r>
          </a:p>
          <a:p>
            <a:endParaRPr lang="en-US" sz="1800">
              <a:cs typeface="Calibri"/>
            </a:endParaRPr>
          </a:p>
        </p:txBody>
      </p:sp>
      <p:sp>
        <p:nvSpPr>
          <p:cNvPr id="12" name="Footer Placeholder 11">
            <a:extLst>
              <a:ext uri="{FF2B5EF4-FFF2-40B4-BE49-F238E27FC236}">
                <a16:creationId xmlns:a16="http://schemas.microsoft.com/office/drawing/2014/main" id="{51F762D1-DD5E-5C05-0CCD-A31FDB1A745F}"/>
              </a:ext>
            </a:extLst>
          </p:cNvPr>
          <p:cNvSpPr>
            <a:spLocks noGrp="1"/>
          </p:cNvSpPr>
          <p:nvPr>
            <p:ph type="ftr" sz="quarter" idx="11"/>
          </p:nvPr>
        </p:nvSpPr>
        <p:spPr>
          <a:xfrm>
            <a:off x="4038600" y="6463297"/>
            <a:ext cx="4114800" cy="365125"/>
          </a:xfrm>
        </p:spPr>
        <p:txBody>
          <a:bodyPr/>
          <a:lstStyle/>
          <a:p>
            <a:r>
              <a:rPr lang="en-US">
                <a:cs typeface="Calibri"/>
              </a:rPr>
              <a:t>Brandon Knutson, 9/19/23, </a:t>
            </a:r>
            <a:r>
              <a:rPr lang="en-US">
                <a:solidFill>
                  <a:schemeClr val="bg1">
                    <a:lumMod val="50000"/>
                  </a:schemeClr>
                </a:solidFill>
                <a:cs typeface="Calibri"/>
              </a:rPr>
              <a:t>F23toSp24_NorthrupGrumman</a:t>
            </a:r>
            <a:endParaRPr lang="en-US">
              <a:solidFill>
                <a:schemeClr val="bg1">
                  <a:lumMod val="50000"/>
                </a:schemeClr>
              </a:solidFill>
            </a:endParaRPr>
          </a:p>
        </p:txBody>
      </p:sp>
      <p:pic>
        <p:nvPicPr>
          <p:cNvPr id="4" name="Picture 3" descr="A screenshot of a computer&#10;&#10;Description automatically generated">
            <a:extLst>
              <a:ext uri="{FF2B5EF4-FFF2-40B4-BE49-F238E27FC236}">
                <a16:creationId xmlns:a16="http://schemas.microsoft.com/office/drawing/2014/main" id="{6FD95DAC-7257-B03E-31AC-1A7D868D8D93}"/>
              </a:ext>
            </a:extLst>
          </p:cNvPr>
          <p:cNvPicPr>
            <a:picLocks noChangeAspect="1"/>
          </p:cNvPicPr>
          <p:nvPr/>
        </p:nvPicPr>
        <p:blipFill>
          <a:blip r:embed="rId2"/>
          <a:stretch>
            <a:fillRect/>
          </a:stretch>
        </p:blipFill>
        <p:spPr>
          <a:xfrm>
            <a:off x="5061949" y="1089946"/>
            <a:ext cx="2121408" cy="1225113"/>
          </a:xfrm>
          <a:prstGeom prst="rect">
            <a:avLst/>
          </a:prstGeom>
          <a:ln w="28575">
            <a:solidFill>
              <a:srgbClr val="4472C4"/>
            </a:solidFill>
          </a:ln>
        </p:spPr>
      </p:pic>
      <p:pic>
        <p:nvPicPr>
          <p:cNvPr id="7" name="Picture 6" descr="A screenshot of a video&#10;&#10;Description automatically generated">
            <a:extLst>
              <a:ext uri="{FF2B5EF4-FFF2-40B4-BE49-F238E27FC236}">
                <a16:creationId xmlns:a16="http://schemas.microsoft.com/office/drawing/2014/main" id="{D2C1A75D-9189-F781-2D54-2A2DD750001B}"/>
              </a:ext>
            </a:extLst>
          </p:cNvPr>
          <p:cNvPicPr>
            <a:picLocks noChangeAspect="1"/>
          </p:cNvPicPr>
          <p:nvPr/>
        </p:nvPicPr>
        <p:blipFill>
          <a:blip r:embed="rId3"/>
          <a:stretch>
            <a:fillRect/>
          </a:stretch>
        </p:blipFill>
        <p:spPr>
          <a:xfrm>
            <a:off x="7543899" y="914400"/>
            <a:ext cx="1716248" cy="1579776"/>
          </a:xfrm>
          <a:prstGeom prst="rect">
            <a:avLst/>
          </a:prstGeom>
          <a:ln>
            <a:noFill/>
          </a:ln>
        </p:spPr>
      </p:pic>
      <p:pic>
        <p:nvPicPr>
          <p:cNvPr id="6" name="Picture 5" descr="A diagram of a colorful circle with text&#10;&#10;Description automatically generated">
            <a:extLst>
              <a:ext uri="{FF2B5EF4-FFF2-40B4-BE49-F238E27FC236}">
                <a16:creationId xmlns:a16="http://schemas.microsoft.com/office/drawing/2014/main" id="{AE7F0602-A3CF-132E-42E0-C114BF593AB0}"/>
              </a:ext>
            </a:extLst>
          </p:cNvPr>
          <p:cNvPicPr>
            <a:picLocks noChangeAspect="1"/>
          </p:cNvPicPr>
          <p:nvPr/>
        </p:nvPicPr>
        <p:blipFill>
          <a:blip r:embed="rId4"/>
          <a:stretch>
            <a:fillRect/>
          </a:stretch>
        </p:blipFill>
        <p:spPr>
          <a:xfrm>
            <a:off x="9620689" y="1111160"/>
            <a:ext cx="2121408" cy="1182684"/>
          </a:xfrm>
          <a:prstGeom prst="rect">
            <a:avLst/>
          </a:prstGeom>
          <a:ln w="28575">
            <a:solidFill>
              <a:srgbClr val="4472C4"/>
            </a:solidFill>
          </a:ln>
        </p:spPr>
      </p:pic>
      <p:pic>
        <p:nvPicPr>
          <p:cNvPr id="5" name="Picture 4" descr="A blue robotic arm with white text&#10;&#10;Description automatically generated">
            <a:extLst>
              <a:ext uri="{FF2B5EF4-FFF2-40B4-BE49-F238E27FC236}">
                <a16:creationId xmlns:a16="http://schemas.microsoft.com/office/drawing/2014/main" id="{B58E2192-85E6-02FE-509E-69D4FE95548F}"/>
              </a:ext>
            </a:extLst>
          </p:cNvPr>
          <p:cNvPicPr>
            <a:picLocks noChangeAspect="1"/>
          </p:cNvPicPr>
          <p:nvPr/>
        </p:nvPicPr>
        <p:blipFill>
          <a:blip r:embed="rId5"/>
          <a:stretch>
            <a:fillRect/>
          </a:stretch>
        </p:blipFill>
        <p:spPr>
          <a:xfrm>
            <a:off x="5081926" y="2620641"/>
            <a:ext cx="6640194" cy="3502702"/>
          </a:xfrm>
          <a:prstGeom prst="rect">
            <a:avLst/>
          </a:prstGeom>
          <a:ln w="28575">
            <a:solidFill>
              <a:schemeClr val="accent1"/>
            </a:solidFill>
          </a:ln>
        </p:spPr>
      </p:pic>
      <p:sp>
        <p:nvSpPr>
          <p:cNvPr id="8" name="TextBox 7">
            <a:extLst>
              <a:ext uri="{FF2B5EF4-FFF2-40B4-BE49-F238E27FC236}">
                <a16:creationId xmlns:a16="http://schemas.microsoft.com/office/drawing/2014/main" id="{38EDC5E4-9060-424C-76C2-00932039C51A}"/>
              </a:ext>
            </a:extLst>
          </p:cNvPr>
          <p:cNvSpPr txBox="1"/>
          <p:nvPr/>
        </p:nvSpPr>
        <p:spPr>
          <a:xfrm>
            <a:off x="587922" y="6483569"/>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[6-9]</a:t>
            </a:r>
            <a:endParaRPr lang="en-US"/>
          </a:p>
        </p:txBody>
      </p:sp>
      <p:pic>
        <p:nvPicPr>
          <p:cNvPr id="14" name="Content Placeholder 6">
            <a:extLst>
              <a:ext uri="{FF2B5EF4-FFF2-40B4-BE49-F238E27FC236}">
                <a16:creationId xmlns:a16="http://schemas.microsoft.com/office/drawing/2014/main" id="{63B7662C-AB68-DF22-D628-25754A1B0545}"/>
              </a:ext>
            </a:extLst>
          </p:cNvPr>
          <p:cNvPicPr>
            <a:picLocks noChangeAspect="1"/>
          </p:cNvPicPr>
          <p:nvPr/>
        </p:nvPicPr>
        <p:blipFill>
          <a:blip r:embed="rId6"/>
          <a:stretch>
            <a:fillRect/>
          </a:stretch>
        </p:blipFill>
        <p:spPr>
          <a:xfrm rot="16200000">
            <a:off x="-2488730" y="3790585"/>
            <a:ext cx="5558623" cy="184549"/>
          </a:xfrm>
          <a:prstGeom prst="rect">
            <a:avLst/>
          </a:prstGeom>
        </p:spPr>
      </p:pic>
    </p:spTree>
    <p:extLst>
      <p:ext uri="{BB962C8B-B14F-4D97-AF65-F5344CB8AC3E}">
        <p14:creationId xmlns:p14="http://schemas.microsoft.com/office/powerpoint/2010/main" val="1033134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3EB6-B324-4F6F-4F36-25C152C65143}"/>
              </a:ext>
            </a:extLst>
          </p:cNvPr>
          <p:cNvSpPr>
            <a:spLocks noGrp="1"/>
          </p:cNvSpPr>
          <p:nvPr>
            <p:ph type="title"/>
          </p:nvPr>
        </p:nvSpPr>
        <p:spPr>
          <a:xfrm>
            <a:off x="725631" y="607580"/>
            <a:ext cx="9788237" cy="442337"/>
          </a:xfrm>
        </p:spPr>
        <p:txBody>
          <a:bodyPr>
            <a:normAutofit fontScale="90000"/>
          </a:bodyPr>
          <a:lstStyle/>
          <a:p>
            <a:r>
              <a:rPr lang="en-US" sz="3200">
                <a:cs typeface="Calibri Light"/>
              </a:rPr>
              <a:t>Research within Your Design Space – Mathematical Modeling</a:t>
            </a:r>
          </a:p>
          <a:p>
            <a:endParaRPr lang="en-US">
              <a:cs typeface="Calibri Light"/>
            </a:endParaRPr>
          </a:p>
        </p:txBody>
      </p:sp>
      <p:pic>
        <p:nvPicPr>
          <p:cNvPr id="10" name="Content Placeholder 9" descr="A black and white text&#10;&#10;Description automatically generated">
            <a:extLst>
              <a:ext uri="{FF2B5EF4-FFF2-40B4-BE49-F238E27FC236}">
                <a16:creationId xmlns:a16="http://schemas.microsoft.com/office/drawing/2014/main" id="{441BE37C-72B8-0FE4-538E-CBF957BD0C0B}"/>
              </a:ext>
            </a:extLst>
          </p:cNvPr>
          <p:cNvPicPr>
            <a:picLocks noGrp="1" noChangeAspect="1"/>
          </p:cNvPicPr>
          <p:nvPr>
            <p:ph idx="1"/>
          </p:nvPr>
        </p:nvPicPr>
        <p:blipFill>
          <a:blip r:embed="rId2"/>
          <a:stretch>
            <a:fillRect/>
          </a:stretch>
        </p:blipFill>
        <p:spPr>
          <a:xfrm>
            <a:off x="1354282" y="1528257"/>
            <a:ext cx="4045527" cy="824344"/>
          </a:xfrm>
        </p:spPr>
      </p:pic>
      <p:sp>
        <p:nvSpPr>
          <p:cNvPr id="5" name="Rectangle 4">
            <a:extLst>
              <a:ext uri="{FF2B5EF4-FFF2-40B4-BE49-F238E27FC236}">
                <a16:creationId xmlns:a16="http://schemas.microsoft.com/office/drawing/2014/main" id="{F822B64E-9F27-7719-C157-107B8A835947}"/>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8567B465-4ACD-F6ED-FBE7-BCAC1705895A}"/>
              </a:ext>
            </a:extLst>
          </p:cNvPr>
          <p:cNvPicPr>
            <a:picLocks noChangeAspect="1"/>
          </p:cNvPicPr>
          <p:nvPr/>
        </p:nvPicPr>
        <p:blipFill>
          <a:blip r:embed="rId3"/>
          <a:stretch>
            <a:fillRect/>
          </a:stretch>
        </p:blipFill>
        <p:spPr>
          <a:xfrm rot="16200000">
            <a:off x="-2497993" y="3795785"/>
            <a:ext cx="5558623" cy="184549"/>
          </a:xfrm>
          <a:prstGeom prst="rect">
            <a:avLst/>
          </a:prstGeom>
        </p:spPr>
      </p:pic>
      <p:sp>
        <p:nvSpPr>
          <p:cNvPr id="9" name="Footer Placeholder 4">
            <a:extLst>
              <a:ext uri="{FF2B5EF4-FFF2-40B4-BE49-F238E27FC236}">
                <a16:creationId xmlns:a16="http://schemas.microsoft.com/office/drawing/2014/main" id="{9F4B5692-46AC-0672-5FF6-BBA0AB4E6E2A}"/>
              </a:ext>
            </a:extLst>
          </p:cNvPr>
          <p:cNvSpPr>
            <a:spLocks noGrp="1"/>
          </p:cNvSpPr>
          <p:nvPr>
            <p:ph type="ftr" sz="quarter" idx="11"/>
          </p:nvPr>
        </p:nvSpPr>
        <p:spPr>
          <a:xfrm>
            <a:off x="4926703" y="6572740"/>
            <a:ext cx="3802903" cy="285260"/>
          </a:xfrm>
        </p:spPr>
        <p:txBody>
          <a:bodyPr/>
          <a:lstStyle/>
          <a:p>
            <a:r>
              <a:rPr lang="en-US">
                <a:cs typeface="Calibri"/>
              </a:rPr>
              <a:t>Mica Nellis, 9/19/23, </a:t>
            </a:r>
            <a:r>
              <a:rPr lang="en-US">
                <a:solidFill>
                  <a:schemeClr val="bg1">
                    <a:lumMod val="50000"/>
                  </a:schemeClr>
                </a:solidFill>
                <a:cs typeface="Calibri"/>
              </a:rPr>
              <a:t>F23toSp24_NorthrupGrumman</a:t>
            </a:r>
            <a:r>
              <a:rPr lang="en-US">
                <a:cs typeface="Calibri"/>
              </a:rPr>
              <a:t> </a:t>
            </a:r>
            <a:endParaRPr lang="en-US"/>
          </a:p>
        </p:txBody>
      </p:sp>
      <p:pic>
        <p:nvPicPr>
          <p:cNvPr id="11" name="Picture 10">
            <a:extLst>
              <a:ext uri="{FF2B5EF4-FFF2-40B4-BE49-F238E27FC236}">
                <a16:creationId xmlns:a16="http://schemas.microsoft.com/office/drawing/2014/main" id="{15190B85-7771-78F7-B2B6-9253A3D75B6B}"/>
              </a:ext>
            </a:extLst>
          </p:cNvPr>
          <p:cNvPicPr>
            <a:picLocks noChangeAspect="1"/>
          </p:cNvPicPr>
          <p:nvPr/>
        </p:nvPicPr>
        <p:blipFill>
          <a:blip r:embed="rId4"/>
          <a:stretch>
            <a:fillRect/>
          </a:stretch>
        </p:blipFill>
        <p:spPr>
          <a:xfrm>
            <a:off x="1000991" y="2490265"/>
            <a:ext cx="4622222" cy="1210719"/>
          </a:xfrm>
          <a:prstGeom prst="rect">
            <a:avLst/>
          </a:prstGeom>
        </p:spPr>
      </p:pic>
      <p:pic>
        <p:nvPicPr>
          <p:cNvPr id="12" name="Picture 11" descr="A group of math equations&#10;&#10;Description automatically generated">
            <a:extLst>
              <a:ext uri="{FF2B5EF4-FFF2-40B4-BE49-F238E27FC236}">
                <a16:creationId xmlns:a16="http://schemas.microsoft.com/office/drawing/2014/main" id="{69AC2213-8D52-C576-7A13-A46DE4C47C26}"/>
              </a:ext>
            </a:extLst>
          </p:cNvPr>
          <p:cNvPicPr>
            <a:picLocks noChangeAspect="1"/>
          </p:cNvPicPr>
          <p:nvPr/>
        </p:nvPicPr>
        <p:blipFill>
          <a:blip r:embed="rId5"/>
          <a:stretch>
            <a:fillRect/>
          </a:stretch>
        </p:blipFill>
        <p:spPr>
          <a:xfrm>
            <a:off x="845127" y="3597049"/>
            <a:ext cx="5254335" cy="1083991"/>
          </a:xfrm>
          <a:prstGeom prst="rect">
            <a:avLst/>
          </a:prstGeom>
        </p:spPr>
      </p:pic>
      <p:pic>
        <p:nvPicPr>
          <p:cNvPr id="13" name="Picture 12" descr="A math equations and formulas&#10;&#10;Description automatically generated">
            <a:extLst>
              <a:ext uri="{FF2B5EF4-FFF2-40B4-BE49-F238E27FC236}">
                <a16:creationId xmlns:a16="http://schemas.microsoft.com/office/drawing/2014/main" id="{F677C465-38F3-5976-2CAF-90BB5936437B}"/>
              </a:ext>
            </a:extLst>
          </p:cNvPr>
          <p:cNvPicPr>
            <a:picLocks noChangeAspect="1"/>
          </p:cNvPicPr>
          <p:nvPr/>
        </p:nvPicPr>
        <p:blipFill>
          <a:blip r:embed="rId6"/>
          <a:stretch>
            <a:fillRect/>
          </a:stretch>
        </p:blipFill>
        <p:spPr>
          <a:xfrm>
            <a:off x="1182831" y="4657625"/>
            <a:ext cx="4353790" cy="1915588"/>
          </a:xfrm>
          <a:prstGeom prst="rect">
            <a:avLst/>
          </a:prstGeom>
        </p:spPr>
      </p:pic>
      <p:sp>
        <p:nvSpPr>
          <p:cNvPr id="14" name="TextBox 13">
            <a:extLst>
              <a:ext uri="{FF2B5EF4-FFF2-40B4-BE49-F238E27FC236}">
                <a16:creationId xmlns:a16="http://schemas.microsoft.com/office/drawing/2014/main" id="{EDC79B8F-BD91-2622-933E-216786BFC366}"/>
              </a:ext>
            </a:extLst>
          </p:cNvPr>
          <p:cNvSpPr txBox="1"/>
          <p:nvPr/>
        </p:nvSpPr>
        <p:spPr>
          <a:xfrm>
            <a:off x="6130635" y="1714499"/>
            <a:ext cx="311727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Finding max velocity in the end effector[46]</a:t>
            </a:r>
          </a:p>
          <a:p>
            <a:pPr marL="285750" indent="-285750">
              <a:buFont typeface="Arial"/>
              <a:buChar char="•"/>
            </a:pPr>
            <a:r>
              <a:rPr lang="en-US">
                <a:cs typeface="Calibri" panose="020F0502020204030204"/>
              </a:rPr>
              <a:t>Creating a path to solve inverse kinematics</a:t>
            </a:r>
          </a:p>
          <a:p>
            <a:pPr marL="285750" indent="-285750">
              <a:buFont typeface="Arial"/>
              <a:buChar char="•"/>
            </a:pPr>
            <a:r>
              <a:rPr lang="en-US">
                <a:cs typeface="Calibri" panose="020F0502020204030204"/>
              </a:rPr>
              <a:t>Assigning desired v with a given magnitude and direction</a:t>
            </a:r>
          </a:p>
          <a:p>
            <a:pPr marL="285750" indent="-285750">
              <a:buFont typeface="Arial"/>
              <a:buChar char="•"/>
            </a:pPr>
            <a:r>
              <a:rPr lang="en-US">
                <a:cs typeface="Calibri" panose="020F0502020204030204"/>
              </a:rPr>
              <a:t>Solve for each point in the path using  </a:t>
            </a:r>
          </a:p>
          <a:p>
            <a:pPr marL="285750" indent="-285750">
              <a:buFont typeface="Arial"/>
              <a:buChar char="•"/>
            </a:pPr>
            <a:endParaRPr lang="en-US">
              <a:cs typeface="Calibri" panose="020F0502020204030204"/>
            </a:endParaRPr>
          </a:p>
          <a:p>
            <a:pPr marL="285750" indent="-285750">
              <a:buFont typeface="Arial"/>
              <a:buChar char="•"/>
            </a:pPr>
            <a:r>
              <a:rPr lang="en-US">
                <a:cs typeface="Calibri" panose="020F0502020204030204"/>
              </a:rPr>
              <a:t>Use inverse Jacobian</a:t>
            </a:r>
          </a:p>
          <a:p>
            <a:pPr marL="285750" indent="-285750">
              <a:buFont typeface="Arial"/>
              <a:buChar char="•"/>
            </a:pPr>
            <a:r>
              <a:rPr lang="en-US">
                <a:cs typeface="Calibri" panose="020F0502020204030204"/>
              </a:rPr>
              <a:t>Solving for q1 and q2  having (a) values be link lengths (more for our robot given we'll have more links)</a:t>
            </a:r>
          </a:p>
          <a:p>
            <a:pPr marL="285750" indent="-285750">
              <a:buFont typeface="Arial"/>
              <a:buChar char="•"/>
            </a:pPr>
            <a:r>
              <a:rPr lang="en-US">
                <a:cs typeface="Calibri" panose="020F0502020204030204"/>
              </a:rPr>
              <a:t>Then use velocity equations </a:t>
            </a:r>
          </a:p>
          <a:p>
            <a:pPr marL="285750" indent="-285750">
              <a:buFont typeface="Arial"/>
              <a:buChar char="•"/>
            </a:pPr>
            <a:r>
              <a:rPr lang="en-US">
                <a:cs typeface="Calibri" panose="020F0502020204030204"/>
              </a:rPr>
              <a:t>Determining max velocity</a:t>
            </a:r>
            <a:r>
              <a:rPr lang="en-US" sz="1100">
                <a:cs typeface="Calibri" panose="020F0502020204030204"/>
              </a:rPr>
              <a:t> </a:t>
            </a:r>
          </a:p>
        </p:txBody>
      </p:sp>
      <p:pic>
        <p:nvPicPr>
          <p:cNvPr id="15" name="Picture 14">
            <a:extLst>
              <a:ext uri="{FF2B5EF4-FFF2-40B4-BE49-F238E27FC236}">
                <a16:creationId xmlns:a16="http://schemas.microsoft.com/office/drawing/2014/main" id="{AE8928AD-53A9-AE5E-DFAA-37E38D02B610}"/>
              </a:ext>
            </a:extLst>
          </p:cNvPr>
          <p:cNvPicPr>
            <a:picLocks noChangeAspect="1"/>
          </p:cNvPicPr>
          <p:nvPr/>
        </p:nvPicPr>
        <p:blipFill>
          <a:blip r:embed="rId7"/>
          <a:stretch>
            <a:fillRect/>
          </a:stretch>
        </p:blipFill>
        <p:spPr>
          <a:xfrm>
            <a:off x="7542934" y="3948979"/>
            <a:ext cx="1046018" cy="319521"/>
          </a:xfrm>
          <a:prstGeom prst="rect">
            <a:avLst/>
          </a:prstGeom>
        </p:spPr>
      </p:pic>
    </p:spTree>
    <p:extLst>
      <p:ext uri="{BB962C8B-B14F-4D97-AF65-F5344CB8AC3E}">
        <p14:creationId xmlns:p14="http://schemas.microsoft.com/office/powerpoint/2010/main" val="761309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F6605-5470-8E6A-565E-7DC9707F7B38}"/>
              </a:ext>
            </a:extLst>
          </p:cNvPr>
          <p:cNvSpPr>
            <a:spLocks noGrp="1"/>
          </p:cNvSpPr>
          <p:nvPr>
            <p:ph type="title"/>
          </p:nvPr>
        </p:nvSpPr>
        <p:spPr/>
        <p:txBody>
          <a:bodyPr/>
          <a:lstStyle/>
          <a:p>
            <a:r>
              <a:rPr lang="en-US">
                <a:cs typeface="Calibri Light"/>
              </a:rPr>
              <a:t>Schedule</a:t>
            </a:r>
            <a:endParaRPr lang="en-US"/>
          </a:p>
        </p:txBody>
      </p:sp>
      <p:sp>
        <p:nvSpPr>
          <p:cNvPr id="3" name="Content Placeholder 2">
            <a:extLst>
              <a:ext uri="{FF2B5EF4-FFF2-40B4-BE49-F238E27FC236}">
                <a16:creationId xmlns:a16="http://schemas.microsoft.com/office/drawing/2014/main" id="{CF65E33D-6154-D31E-88E2-63040AB981B4}"/>
              </a:ext>
            </a:extLst>
          </p:cNvPr>
          <p:cNvSpPr>
            <a:spLocks noGrp="1"/>
          </p:cNvSpPr>
          <p:nvPr>
            <p:ph idx="1"/>
          </p:nvPr>
        </p:nvSpPr>
        <p:spPr>
          <a:xfrm>
            <a:off x="9939866" y="1825625"/>
            <a:ext cx="2144184" cy="4351338"/>
          </a:xfrm>
        </p:spPr>
        <p:txBody>
          <a:bodyPr vert="horz" lIns="91440" tIns="45720" rIns="91440" bIns="45720" rtlCol="0" anchor="t">
            <a:normAutofit/>
          </a:bodyPr>
          <a:lstStyle/>
          <a:p>
            <a:pPr marL="0" indent="0">
              <a:buNone/>
            </a:pPr>
            <a:r>
              <a:rPr lang="en-US" sz="1800">
                <a:ea typeface="+mn-lt"/>
                <a:cs typeface="+mn-lt"/>
              </a:rPr>
              <a:t>• Green cells show completed tasks, white cells show unstarted tasks, and orange cells represent tasks currently being worked on but not yet finished.</a:t>
            </a:r>
          </a:p>
          <a:p>
            <a:pPr marL="285750" indent="-285750"/>
            <a:r>
              <a:rPr lang="en-US" sz="1800">
                <a:ea typeface="+mn-lt"/>
                <a:cs typeface="+mn-lt"/>
              </a:rPr>
              <a:t>Gantt chart represents work projections for the semester in general task form.</a:t>
            </a:r>
          </a:p>
          <a:p>
            <a:pPr marL="0" indent="0">
              <a:buNone/>
            </a:pPr>
            <a:endParaRPr lang="en-US" sz="1800">
              <a:ea typeface="+mn-lt"/>
              <a:cs typeface="+mn-lt"/>
            </a:endParaRPr>
          </a:p>
        </p:txBody>
      </p:sp>
      <p:sp>
        <p:nvSpPr>
          <p:cNvPr id="5" name="Footer Placeholder 4">
            <a:extLst>
              <a:ext uri="{FF2B5EF4-FFF2-40B4-BE49-F238E27FC236}">
                <a16:creationId xmlns:a16="http://schemas.microsoft.com/office/drawing/2014/main" id="{E6031BC3-BCCD-1A41-4D19-29B8A307B3A7}"/>
              </a:ext>
            </a:extLst>
          </p:cNvPr>
          <p:cNvSpPr>
            <a:spLocks noGrp="1"/>
          </p:cNvSpPr>
          <p:nvPr>
            <p:ph type="ftr" sz="quarter" idx="11"/>
          </p:nvPr>
        </p:nvSpPr>
        <p:spPr>
          <a:xfrm>
            <a:off x="4038600" y="6476666"/>
            <a:ext cx="4114800" cy="365125"/>
          </a:xfrm>
        </p:spPr>
        <p:txBody>
          <a:bodyPr/>
          <a:lstStyle/>
          <a:p>
            <a:r>
              <a:rPr lang="en-US">
                <a:cs typeface="Calibri"/>
              </a:rPr>
              <a:t>Isaiah Padilla, 9/19/23, </a:t>
            </a:r>
            <a:r>
              <a:rPr lang="en-US">
                <a:solidFill>
                  <a:schemeClr val="bg1">
                    <a:lumMod val="50000"/>
                  </a:schemeClr>
                </a:solidFill>
                <a:cs typeface="Calibri"/>
              </a:rPr>
              <a:t>F23toSp24_NorthrupGrumman</a:t>
            </a:r>
            <a:endParaRPr lang="en-US">
              <a:solidFill>
                <a:schemeClr val="bg1">
                  <a:lumMod val="50000"/>
                </a:schemeClr>
              </a:solidFill>
            </a:endParaRPr>
          </a:p>
        </p:txBody>
      </p:sp>
      <p:sp>
        <p:nvSpPr>
          <p:cNvPr id="7" name="Rectangle 6">
            <a:extLst>
              <a:ext uri="{FF2B5EF4-FFF2-40B4-BE49-F238E27FC236}">
                <a16:creationId xmlns:a16="http://schemas.microsoft.com/office/drawing/2014/main" id="{67BF70D9-7718-297E-299E-F4ACECFDFDBF}"/>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DFB2D30F-AEE5-A052-E59D-6C62FA07CDC4}"/>
              </a:ext>
            </a:extLst>
          </p:cNvPr>
          <p:cNvPicPr>
            <a:picLocks noChangeAspect="1"/>
          </p:cNvPicPr>
          <p:nvPr/>
        </p:nvPicPr>
        <p:blipFill>
          <a:blip r:embed="rId2"/>
          <a:stretch>
            <a:fillRect/>
          </a:stretch>
        </p:blipFill>
        <p:spPr>
          <a:xfrm rot="16200000">
            <a:off x="-2498856" y="3785888"/>
            <a:ext cx="5558623" cy="184549"/>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749B0B81-EE73-F606-4630-F72A45804D17}"/>
              </a:ext>
            </a:extLst>
          </p:cNvPr>
          <p:cNvPicPr>
            <a:picLocks noChangeAspect="1"/>
          </p:cNvPicPr>
          <p:nvPr/>
        </p:nvPicPr>
        <p:blipFill>
          <a:blip r:embed="rId3"/>
          <a:stretch>
            <a:fillRect/>
          </a:stretch>
        </p:blipFill>
        <p:spPr>
          <a:xfrm>
            <a:off x="840317" y="1298044"/>
            <a:ext cx="8955616" cy="4896911"/>
          </a:xfrm>
          <a:prstGeom prst="rect">
            <a:avLst/>
          </a:prstGeom>
        </p:spPr>
      </p:pic>
    </p:spTree>
    <p:extLst>
      <p:ext uri="{BB962C8B-B14F-4D97-AF65-F5344CB8AC3E}">
        <p14:creationId xmlns:p14="http://schemas.microsoft.com/office/powerpoint/2010/main" val="309239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F6605-5470-8E6A-565E-7DC9707F7B38}"/>
              </a:ext>
            </a:extLst>
          </p:cNvPr>
          <p:cNvSpPr>
            <a:spLocks noGrp="1"/>
          </p:cNvSpPr>
          <p:nvPr>
            <p:ph type="title"/>
          </p:nvPr>
        </p:nvSpPr>
        <p:spPr/>
        <p:txBody>
          <a:bodyPr/>
          <a:lstStyle/>
          <a:p>
            <a:r>
              <a:rPr lang="en-US">
                <a:cs typeface="Calibri Light"/>
              </a:rPr>
              <a:t>Schedule</a:t>
            </a:r>
            <a:endParaRPr lang="en-US"/>
          </a:p>
        </p:txBody>
      </p:sp>
      <p:sp>
        <p:nvSpPr>
          <p:cNvPr id="5" name="Footer Placeholder 4">
            <a:extLst>
              <a:ext uri="{FF2B5EF4-FFF2-40B4-BE49-F238E27FC236}">
                <a16:creationId xmlns:a16="http://schemas.microsoft.com/office/drawing/2014/main" id="{E6031BC3-BCCD-1A41-4D19-29B8A307B3A7}"/>
              </a:ext>
            </a:extLst>
          </p:cNvPr>
          <p:cNvSpPr>
            <a:spLocks noGrp="1"/>
          </p:cNvSpPr>
          <p:nvPr>
            <p:ph type="ftr" sz="quarter" idx="11"/>
          </p:nvPr>
        </p:nvSpPr>
        <p:spPr>
          <a:xfrm>
            <a:off x="4038600" y="6490034"/>
            <a:ext cx="4114800" cy="365125"/>
          </a:xfrm>
        </p:spPr>
        <p:txBody>
          <a:bodyPr/>
          <a:lstStyle/>
          <a:p>
            <a:r>
              <a:rPr lang="en-US">
                <a:cs typeface="Calibri"/>
              </a:rPr>
              <a:t>Isaiah Padilla, 9/19/23,</a:t>
            </a:r>
            <a:r>
              <a:rPr lang="en-US">
                <a:solidFill>
                  <a:schemeClr val="bg1">
                    <a:lumMod val="50000"/>
                  </a:schemeClr>
                </a:solidFill>
                <a:cs typeface="Calibri"/>
              </a:rPr>
              <a:t>F23toSp24_NorthrupGrumman</a:t>
            </a:r>
            <a:endParaRPr lang="en-US"/>
          </a:p>
        </p:txBody>
      </p:sp>
      <p:sp>
        <p:nvSpPr>
          <p:cNvPr id="7" name="Rectangle 6">
            <a:extLst>
              <a:ext uri="{FF2B5EF4-FFF2-40B4-BE49-F238E27FC236}">
                <a16:creationId xmlns:a16="http://schemas.microsoft.com/office/drawing/2014/main" id="{67BF70D9-7718-297E-299E-F4ACECFDFDBF}"/>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DFB2D30F-AEE5-A052-E59D-6C62FA07CDC4}"/>
              </a:ext>
            </a:extLst>
          </p:cNvPr>
          <p:cNvPicPr>
            <a:picLocks noChangeAspect="1"/>
          </p:cNvPicPr>
          <p:nvPr/>
        </p:nvPicPr>
        <p:blipFill>
          <a:blip r:embed="rId2"/>
          <a:stretch>
            <a:fillRect/>
          </a:stretch>
        </p:blipFill>
        <p:spPr>
          <a:xfrm rot="16200000">
            <a:off x="-2498856" y="3799256"/>
            <a:ext cx="5558623" cy="184549"/>
          </a:xfrm>
          <a:prstGeom prst="rect">
            <a:avLst/>
          </a:prstGeom>
        </p:spPr>
      </p:pic>
      <p:pic>
        <p:nvPicPr>
          <p:cNvPr id="4" name="Picture 3">
            <a:extLst>
              <a:ext uri="{FF2B5EF4-FFF2-40B4-BE49-F238E27FC236}">
                <a16:creationId xmlns:a16="http://schemas.microsoft.com/office/drawing/2014/main" id="{AE1D1404-760E-5807-989E-BD7CC7644F7E}"/>
              </a:ext>
            </a:extLst>
          </p:cNvPr>
          <p:cNvPicPr>
            <a:picLocks noChangeAspect="1"/>
          </p:cNvPicPr>
          <p:nvPr/>
        </p:nvPicPr>
        <p:blipFill>
          <a:blip r:embed="rId3"/>
          <a:stretch>
            <a:fillRect/>
          </a:stretch>
        </p:blipFill>
        <p:spPr>
          <a:xfrm>
            <a:off x="893234" y="1752450"/>
            <a:ext cx="7484533" cy="3353100"/>
          </a:xfrm>
          <a:prstGeom prst="rect">
            <a:avLst/>
          </a:prstGeom>
        </p:spPr>
      </p:pic>
      <p:pic>
        <p:nvPicPr>
          <p:cNvPr id="6" name="Picture 5" descr="A screenshot of a sports schedule&#10;&#10;Description automatically generated">
            <a:extLst>
              <a:ext uri="{FF2B5EF4-FFF2-40B4-BE49-F238E27FC236}">
                <a16:creationId xmlns:a16="http://schemas.microsoft.com/office/drawing/2014/main" id="{7A2B5EC8-58B6-A78B-C726-47BE0512E282}"/>
              </a:ext>
            </a:extLst>
          </p:cNvPr>
          <p:cNvPicPr>
            <a:picLocks noChangeAspect="1"/>
          </p:cNvPicPr>
          <p:nvPr/>
        </p:nvPicPr>
        <p:blipFill rotWithShape="1">
          <a:blip r:embed="rId4"/>
          <a:srcRect l="709" t="8047" r="-426" b="85841"/>
          <a:stretch/>
        </p:blipFill>
        <p:spPr>
          <a:xfrm>
            <a:off x="893234" y="4656102"/>
            <a:ext cx="7442215" cy="219117"/>
          </a:xfrm>
          <a:prstGeom prst="rect">
            <a:avLst/>
          </a:prstGeom>
        </p:spPr>
      </p:pic>
    </p:spTree>
    <p:extLst>
      <p:ext uri="{BB962C8B-B14F-4D97-AF65-F5344CB8AC3E}">
        <p14:creationId xmlns:p14="http://schemas.microsoft.com/office/powerpoint/2010/main" val="1329069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701257C4-22CB-F2AC-84DA-006CBEDA6947}"/>
              </a:ext>
            </a:extLst>
          </p:cNvPr>
          <p:cNvPicPr>
            <a:picLocks noChangeAspect="1"/>
          </p:cNvPicPr>
          <p:nvPr/>
        </p:nvPicPr>
        <p:blipFill rotWithShape="1">
          <a:blip r:embed="rId2"/>
          <a:srcRect l="618" t="24355" r="-334" b="1905"/>
          <a:stretch/>
        </p:blipFill>
        <p:spPr>
          <a:xfrm>
            <a:off x="889941" y="4672523"/>
            <a:ext cx="8012039" cy="820614"/>
          </a:xfrm>
          <a:prstGeom prst="rect">
            <a:avLst/>
          </a:prstGeom>
        </p:spPr>
      </p:pic>
      <p:sp>
        <p:nvSpPr>
          <p:cNvPr id="2" name="Title 1">
            <a:extLst>
              <a:ext uri="{FF2B5EF4-FFF2-40B4-BE49-F238E27FC236}">
                <a16:creationId xmlns:a16="http://schemas.microsoft.com/office/drawing/2014/main" id="{6F4F6605-5470-8E6A-565E-7DC9707F7B38}"/>
              </a:ext>
            </a:extLst>
          </p:cNvPr>
          <p:cNvSpPr>
            <a:spLocks noGrp="1"/>
          </p:cNvSpPr>
          <p:nvPr>
            <p:ph type="title"/>
          </p:nvPr>
        </p:nvSpPr>
        <p:spPr/>
        <p:txBody>
          <a:bodyPr/>
          <a:lstStyle/>
          <a:p>
            <a:r>
              <a:rPr lang="en-US">
                <a:cs typeface="Calibri Light"/>
              </a:rPr>
              <a:t>Schedule</a:t>
            </a:r>
            <a:endParaRPr lang="en-US"/>
          </a:p>
        </p:txBody>
      </p:sp>
      <p:sp>
        <p:nvSpPr>
          <p:cNvPr id="5" name="Footer Placeholder 4">
            <a:extLst>
              <a:ext uri="{FF2B5EF4-FFF2-40B4-BE49-F238E27FC236}">
                <a16:creationId xmlns:a16="http://schemas.microsoft.com/office/drawing/2014/main" id="{E6031BC3-BCCD-1A41-4D19-29B8A307B3A7}"/>
              </a:ext>
            </a:extLst>
          </p:cNvPr>
          <p:cNvSpPr>
            <a:spLocks noGrp="1"/>
          </p:cNvSpPr>
          <p:nvPr>
            <p:ph type="ftr" sz="quarter" idx="11"/>
          </p:nvPr>
        </p:nvSpPr>
        <p:spPr>
          <a:xfrm>
            <a:off x="4038600" y="6476666"/>
            <a:ext cx="4114800" cy="365125"/>
          </a:xfrm>
        </p:spPr>
        <p:txBody>
          <a:bodyPr/>
          <a:lstStyle/>
          <a:p>
            <a:r>
              <a:rPr lang="en-US">
                <a:cs typeface="Calibri"/>
              </a:rPr>
              <a:t>Isaiah Padilla, 9/19/23, </a:t>
            </a:r>
            <a:r>
              <a:rPr lang="en-US">
                <a:solidFill>
                  <a:schemeClr val="bg1">
                    <a:lumMod val="50000"/>
                  </a:schemeClr>
                </a:solidFill>
                <a:cs typeface="Calibri"/>
              </a:rPr>
              <a:t>F23toSp24_NorthrupGrumman</a:t>
            </a:r>
            <a:r>
              <a:rPr lang="en-US">
                <a:cs typeface="Calibri"/>
              </a:rPr>
              <a:t> </a:t>
            </a:r>
            <a:endParaRPr lang="en-US"/>
          </a:p>
        </p:txBody>
      </p:sp>
      <p:sp>
        <p:nvSpPr>
          <p:cNvPr id="7" name="Rectangle 6">
            <a:extLst>
              <a:ext uri="{FF2B5EF4-FFF2-40B4-BE49-F238E27FC236}">
                <a16:creationId xmlns:a16="http://schemas.microsoft.com/office/drawing/2014/main" id="{67BF70D9-7718-297E-299E-F4ACECFDFDBF}"/>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DFB2D30F-AEE5-A052-E59D-6C62FA07CDC4}"/>
              </a:ext>
            </a:extLst>
          </p:cNvPr>
          <p:cNvPicPr>
            <a:picLocks noChangeAspect="1"/>
          </p:cNvPicPr>
          <p:nvPr/>
        </p:nvPicPr>
        <p:blipFill>
          <a:blip r:embed="rId3"/>
          <a:stretch>
            <a:fillRect/>
          </a:stretch>
        </p:blipFill>
        <p:spPr>
          <a:xfrm rot="16200000">
            <a:off x="-2498856" y="3785888"/>
            <a:ext cx="5558623" cy="184549"/>
          </a:xfrm>
          <a:prstGeom prst="rect">
            <a:avLst/>
          </a:prstGeom>
        </p:spPr>
      </p:pic>
      <p:pic>
        <p:nvPicPr>
          <p:cNvPr id="3" name="Content Placeholder 2" descr="A screenshot of a sports schedule&#10;&#10;Description automatically generated">
            <a:extLst>
              <a:ext uri="{FF2B5EF4-FFF2-40B4-BE49-F238E27FC236}">
                <a16:creationId xmlns:a16="http://schemas.microsoft.com/office/drawing/2014/main" id="{F3765223-BA19-8BB3-B779-74868690980F}"/>
              </a:ext>
            </a:extLst>
          </p:cNvPr>
          <p:cNvPicPr>
            <a:picLocks noGrp="1" noChangeAspect="1"/>
          </p:cNvPicPr>
          <p:nvPr>
            <p:ph idx="1"/>
          </p:nvPr>
        </p:nvPicPr>
        <p:blipFill rotWithShape="1">
          <a:blip r:embed="rId4"/>
          <a:srcRect l="659" t="14246" r="-395" b="509"/>
          <a:stretch/>
        </p:blipFill>
        <p:spPr>
          <a:xfrm>
            <a:off x="891117" y="1384140"/>
            <a:ext cx="8017964" cy="3294002"/>
          </a:xfrm>
        </p:spPr>
      </p:pic>
    </p:spTree>
    <p:extLst>
      <p:ext uri="{BB962C8B-B14F-4D97-AF65-F5344CB8AC3E}">
        <p14:creationId xmlns:p14="http://schemas.microsoft.com/office/powerpoint/2010/main" val="50925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FD1F-CE9C-13FD-D780-302C08A1CE60}"/>
              </a:ext>
            </a:extLst>
          </p:cNvPr>
          <p:cNvSpPr>
            <a:spLocks noGrp="1"/>
          </p:cNvSpPr>
          <p:nvPr>
            <p:ph type="title"/>
          </p:nvPr>
        </p:nvSpPr>
        <p:spPr>
          <a:xfrm>
            <a:off x="5894962" y="479493"/>
            <a:ext cx="5003618" cy="721901"/>
          </a:xfrm>
        </p:spPr>
        <p:txBody>
          <a:bodyPr>
            <a:normAutofit/>
          </a:bodyPr>
          <a:lstStyle/>
          <a:p>
            <a:r>
              <a:rPr lang="en-US">
                <a:cs typeface="Calibri Light"/>
              </a:rPr>
              <a:t>Project Description </a:t>
            </a:r>
          </a:p>
        </p:txBody>
      </p:sp>
      <p:sp>
        <p:nvSpPr>
          <p:cNvPr id="3" name="Content Placeholder 2">
            <a:extLst>
              <a:ext uri="{FF2B5EF4-FFF2-40B4-BE49-F238E27FC236}">
                <a16:creationId xmlns:a16="http://schemas.microsoft.com/office/drawing/2014/main" id="{AFA1697A-115D-D1A1-9737-DF55B5740625}"/>
              </a:ext>
            </a:extLst>
          </p:cNvPr>
          <p:cNvSpPr>
            <a:spLocks noGrp="1"/>
          </p:cNvSpPr>
          <p:nvPr>
            <p:ph idx="1"/>
          </p:nvPr>
        </p:nvSpPr>
        <p:spPr>
          <a:xfrm>
            <a:off x="5894962" y="1103628"/>
            <a:ext cx="6178504" cy="5557831"/>
          </a:xfrm>
        </p:spPr>
        <p:txBody>
          <a:bodyPr vert="horz" lIns="91440" tIns="45720" rIns="91440" bIns="45720" rtlCol="0" anchor="t">
            <a:normAutofit/>
          </a:bodyPr>
          <a:lstStyle/>
          <a:p>
            <a:pPr marL="0" indent="0">
              <a:spcBef>
                <a:spcPts val="0"/>
              </a:spcBef>
              <a:buNone/>
            </a:pPr>
            <a:r>
              <a:rPr lang="en-US" sz="1100" b="1" u="sng">
                <a:ea typeface="+mn-lt"/>
                <a:cs typeface="+mn-lt"/>
              </a:rPr>
              <a:t>Description:</a:t>
            </a:r>
            <a:endParaRPr lang="en-US" sz="1100" b="1">
              <a:cs typeface="Calibri" panose="020F0502020204030204"/>
            </a:endParaRPr>
          </a:p>
          <a:p>
            <a:pPr marL="342900" indent="-171450"/>
            <a:r>
              <a:rPr lang="en-US" sz="1100">
                <a:ea typeface="+mn-lt"/>
                <a:cs typeface="+mn-lt"/>
              </a:rPr>
              <a:t>Our team was asked to create a robotic arm drill that can locate positions on any cylinder to aid in drilling</a:t>
            </a:r>
          </a:p>
          <a:p>
            <a:pPr marL="342900" indent="-171450"/>
            <a:r>
              <a:rPr lang="en-US" sz="1100">
                <a:ea typeface="+mn-lt"/>
                <a:cs typeface="+mn-lt"/>
              </a:rPr>
              <a:t>We will create an arm with six degrees of freedom (DOF) breaking up into two sub-teams of three allocating three DOF to each sub-team</a:t>
            </a:r>
          </a:p>
          <a:p>
            <a:pPr marL="342900" indent="-171450"/>
            <a:r>
              <a:rPr lang="en-US" sz="1100">
                <a:ea typeface="+mn-lt"/>
                <a:cs typeface="+mn-lt"/>
              </a:rPr>
              <a:t>Our team will also create a drill that will have alternate drill sizes to accommodate different bolt clearances</a:t>
            </a:r>
          </a:p>
          <a:p>
            <a:pPr marL="342900" indent="-171450"/>
            <a:r>
              <a:rPr lang="en-US" sz="1100">
                <a:ea typeface="+mn-lt"/>
                <a:cs typeface="+mn-lt"/>
              </a:rPr>
              <a:t>This design will consist of a roughly four foot tall and 50-inch diameter build that must be portable</a:t>
            </a:r>
          </a:p>
          <a:p>
            <a:pPr marL="342900" indent="-171450"/>
            <a:r>
              <a:rPr lang="en-US" sz="1100">
                <a:ea typeface="+mn-lt"/>
                <a:cs typeface="+mn-lt"/>
              </a:rPr>
              <a:t>Our drill will be fully automated and require no manual controls, allowing for custom locations to be inputted within the system</a:t>
            </a:r>
          </a:p>
          <a:p>
            <a:pPr marL="342900" indent="-171450"/>
            <a:r>
              <a:rPr lang="en-US" sz="1100">
                <a:ea typeface="+mn-lt"/>
                <a:cs typeface="+mn-lt"/>
              </a:rPr>
              <a:t>The system will be required to not only locate specific positions but also apply enough force to drill through composite materials.</a:t>
            </a:r>
          </a:p>
          <a:p>
            <a:pPr marL="342900" indent="-171450"/>
            <a:r>
              <a:rPr lang="en-US" sz="1100">
                <a:ea typeface="+mn-lt"/>
                <a:cs typeface="+mn-lt"/>
              </a:rPr>
              <a:t>All drilling is expected to be strictly horizontal and perpendicular, and all drilling will be the same distance from the physical arm</a:t>
            </a:r>
          </a:p>
          <a:p>
            <a:pPr marL="342900" indent="-171450"/>
            <a:r>
              <a:rPr lang="en-US" sz="1100">
                <a:ea typeface="+mn-lt"/>
                <a:cs typeface="+mn-lt"/>
              </a:rPr>
              <a:t>Launch vehicles include cylindrical composite materials to be able to bolt secondary structures, such as brackets, to secure cables, tubing, and other devices</a:t>
            </a:r>
          </a:p>
          <a:p>
            <a:pPr marL="342900" indent="-171450"/>
            <a:r>
              <a:rPr lang="en-US" sz="1100">
                <a:ea typeface="+mn-lt"/>
                <a:cs typeface="+mn-lt"/>
              </a:rPr>
              <a:t> These cylindrical structures are used to connect the entire vehicle together using metallic joints mating on each cylindrical end</a:t>
            </a:r>
          </a:p>
          <a:p>
            <a:pPr marL="0" indent="0">
              <a:buNone/>
            </a:pPr>
            <a:r>
              <a:rPr lang="en-US" sz="1100" b="1" u="sng">
                <a:ea typeface="+mn-lt"/>
                <a:cs typeface="+mn-lt"/>
              </a:rPr>
              <a:t>Sponsor:</a:t>
            </a:r>
          </a:p>
          <a:p>
            <a:pPr marL="342900" indent="-171450"/>
            <a:r>
              <a:rPr lang="en-US" sz="1100">
                <a:ea typeface="+mn-lt"/>
                <a:cs typeface="+mn-lt"/>
              </a:rPr>
              <a:t>Northrop Grumman Space Systems will be the sponsor for our team as well as our project, we will be working closely with Andrew Acosta, Aeronautical Engineer, as well as Arjun </a:t>
            </a:r>
            <a:r>
              <a:rPr lang="en-US" sz="1100" err="1">
                <a:ea typeface="+mn-lt"/>
                <a:cs typeface="+mn-lt"/>
              </a:rPr>
              <a:t>Banerji</a:t>
            </a:r>
            <a:r>
              <a:rPr lang="en-US" sz="1100">
                <a:ea typeface="+mn-lt"/>
                <a:cs typeface="+mn-lt"/>
              </a:rPr>
              <a:t>.</a:t>
            </a:r>
          </a:p>
          <a:p>
            <a:pPr marL="342900" indent="-171450"/>
            <a:r>
              <a:rPr lang="en-US" sz="1100">
                <a:ea typeface="+mn-lt"/>
                <a:cs typeface="+mn-lt"/>
              </a:rPr>
              <a:t>Each of them will be extremely imperative to our team and our success, not only have they experienced the capstone process but have worked in the field and can offer expert advice going forward.</a:t>
            </a:r>
          </a:p>
        </p:txBody>
      </p:sp>
      <p:sp>
        <p:nvSpPr>
          <p:cNvPr id="6" name="Footer Placeholder 5">
            <a:extLst>
              <a:ext uri="{FF2B5EF4-FFF2-40B4-BE49-F238E27FC236}">
                <a16:creationId xmlns:a16="http://schemas.microsoft.com/office/drawing/2014/main" id="{FE9C19DD-D245-4562-38CD-4491971D4C48}"/>
              </a:ext>
            </a:extLst>
          </p:cNvPr>
          <p:cNvSpPr>
            <a:spLocks noGrp="1"/>
          </p:cNvSpPr>
          <p:nvPr>
            <p:ph type="ftr" sz="quarter" idx="11"/>
          </p:nvPr>
        </p:nvSpPr>
        <p:spPr>
          <a:xfrm>
            <a:off x="3423163" y="6492875"/>
            <a:ext cx="4114800" cy="365125"/>
          </a:xfrm>
        </p:spPr>
        <p:txBody>
          <a:bodyPr/>
          <a:lstStyle/>
          <a:p>
            <a:r>
              <a:rPr lang="en-US">
                <a:cs typeface="Calibri"/>
              </a:rPr>
              <a:t>Mica Nellis, 9/19/23,</a:t>
            </a:r>
            <a:r>
              <a:rPr lang="en-US">
                <a:solidFill>
                  <a:srgbClr val="898989"/>
                </a:solidFill>
                <a:ea typeface="+mn-lt"/>
                <a:cs typeface="+mn-lt"/>
              </a:rPr>
              <a:t> </a:t>
            </a:r>
            <a:r>
              <a:rPr lang="en-US">
                <a:solidFill>
                  <a:schemeClr val="bg1">
                    <a:lumMod val="50000"/>
                  </a:schemeClr>
                </a:solidFill>
                <a:ea typeface="+mn-lt"/>
                <a:cs typeface="+mn-lt"/>
              </a:rPr>
              <a:t>F23toSp24_NorthrupGrumman</a:t>
            </a:r>
            <a:endParaRPr lang="en-US">
              <a:solidFill>
                <a:schemeClr val="bg1">
                  <a:lumMod val="50000"/>
                </a:schemeClr>
              </a:solidFill>
              <a:cs typeface="Calibri"/>
            </a:endParaRPr>
          </a:p>
        </p:txBody>
      </p:sp>
      <p:pic>
        <p:nvPicPr>
          <p:cNvPr id="4" name="Picture 3">
            <a:extLst>
              <a:ext uri="{FF2B5EF4-FFF2-40B4-BE49-F238E27FC236}">
                <a16:creationId xmlns:a16="http://schemas.microsoft.com/office/drawing/2014/main" id="{C07BEA29-C0A1-1572-DF83-4551F51246ED}"/>
              </a:ext>
            </a:extLst>
          </p:cNvPr>
          <p:cNvPicPr>
            <a:picLocks noChangeAspect="1"/>
          </p:cNvPicPr>
          <p:nvPr/>
        </p:nvPicPr>
        <p:blipFill rotWithShape="1">
          <a:blip r:embed="rId3"/>
          <a:srcRect r="4" b="17207"/>
          <a:stretch/>
        </p:blipFill>
        <p:spPr>
          <a:xfrm>
            <a:off x="703182" y="955420"/>
            <a:ext cx="4777381" cy="477741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8" name="Rectangle 7">
            <a:extLst>
              <a:ext uri="{FF2B5EF4-FFF2-40B4-BE49-F238E27FC236}">
                <a16:creationId xmlns:a16="http://schemas.microsoft.com/office/drawing/2014/main" id="{FF0B6E72-1DFA-42F4-4EDC-177E52E149DA}"/>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A2B4B05B-36FA-E8B6-482A-E0BB9D87F782}"/>
              </a:ext>
            </a:extLst>
          </p:cNvPr>
          <p:cNvPicPr>
            <a:picLocks noChangeAspect="1"/>
          </p:cNvPicPr>
          <p:nvPr/>
        </p:nvPicPr>
        <p:blipFill>
          <a:blip r:embed="rId4"/>
          <a:stretch>
            <a:fillRect/>
          </a:stretch>
        </p:blipFill>
        <p:spPr>
          <a:xfrm rot="16200000">
            <a:off x="-2498856" y="3799256"/>
            <a:ext cx="5558623" cy="184549"/>
          </a:xfrm>
          <a:prstGeom prst="rect">
            <a:avLst/>
          </a:prstGeom>
        </p:spPr>
      </p:pic>
      <p:sp>
        <p:nvSpPr>
          <p:cNvPr id="9" name="Slide Number Placeholder 8">
            <a:extLst>
              <a:ext uri="{FF2B5EF4-FFF2-40B4-BE49-F238E27FC236}">
                <a16:creationId xmlns:a16="http://schemas.microsoft.com/office/drawing/2014/main" id="{A53E88AF-E104-4D91-FD9B-DCD85D2F3591}"/>
              </a:ext>
            </a:extLst>
          </p:cNvPr>
          <p:cNvSpPr>
            <a:spLocks noGrp="1"/>
          </p:cNvSpPr>
          <p:nvPr>
            <p:ph type="sldNum" sz="quarter" idx="12"/>
          </p:nvPr>
        </p:nvSpPr>
        <p:spPr/>
        <p:txBody>
          <a:bodyPr/>
          <a:lstStyle/>
          <a:p>
            <a:fld id="{48F63A3B-78C7-47BE-AE5E-E10140E04643}" type="slidenum">
              <a:rPr lang="en-US" dirty="0"/>
              <a:t>2</a:t>
            </a:fld>
            <a:endParaRPr lang="en-US"/>
          </a:p>
        </p:txBody>
      </p:sp>
    </p:spTree>
    <p:extLst>
      <p:ext uri="{BB962C8B-B14F-4D97-AF65-F5344CB8AC3E}">
        <p14:creationId xmlns:p14="http://schemas.microsoft.com/office/powerpoint/2010/main" val="3442980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F6605-5470-8E6A-565E-7DC9707F7B38}"/>
              </a:ext>
            </a:extLst>
          </p:cNvPr>
          <p:cNvSpPr>
            <a:spLocks noGrp="1"/>
          </p:cNvSpPr>
          <p:nvPr>
            <p:ph type="title"/>
          </p:nvPr>
        </p:nvSpPr>
        <p:spPr/>
        <p:txBody>
          <a:bodyPr/>
          <a:lstStyle/>
          <a:p>
            <a:r>
              <a:rPr lang="en-US">
                <a:cs typeface="Calibri Light"/>
              </a:rPr>
              <a:t>Budget</a:t>
            </a:r>
            <a:endParaRPr lang="en-US"/>
          </a:p>
        </p:txBody>
      </p:sp>
      <p:sp>
        <p:nvSpPr>
          <p:cNvPr id="3" name="Content Placeholder 2">
            <a:extLst>
              <a:ext uri="{FF2B5EF4-FFF2-40B4-BE49-F238E27FC236}">
                <a16:creationId xmlns:a16="http://schemas.microsoft.com/office/drawing/2014/main" id="{CF65E33D-6154-D31E-88E2-63040AB981B4}"/>
              </a:ext>
            </a:extLst>
          </p:cNvPr>
          <p:cNvSpPr>
            <a:spLocks noGrp="1"/>
          </p:cNvSpPr>
          <p:nvPr>
            <p:ph idx="1"/>
          </p:nvPr>
        </p:nvSpPr>
        <p:spPr>
          <a:xfrm>
            <a:off x="8386313" y="1696229"/>
            <a:ext cx="3255034" cy="4351338"/>
          </a:xfrm>
        </p:spPr>
        <p:txBody>
          <a:bodyPr vert="horz" lIns="91440" tIns="45720" rIns="91440" bIns="45720" rtlCol="0" anchor="t">
            <a:normAutofit/>
          </a:bodyPr>
          <a:lstStyle/>
          <a:p>
            <a:pPr marL="0" indent="0">
              <a:buNone/>
            </a:pPr>
            <a:br>
              <a:rPr lang="en-US" sz="1800">
                <a:ea typeface="+mn-lt"/>
                <a:cs typeface="+mn-lt"/>
              </a:rPr>
            </a:br>
            <a:r>
              <a:rPr lang="en-US" sz="1800">
                <a:ea typeface="+mn-lt"/>
                <a:cs typeface="+mn-lt"/>
              </a:rPr>
              <a:t>• Team &amp; Client Working Budget</a:t>
            </a:r>
          </a:p>
          <a:p>
            <a:pPr lvl="1"/>
            <a:r>
              <a:rPr lang="en-US" sz="1400">
                <a:cs typeface="Calibri" panose="020F0502020204030204"/>
              </a:rPr>
              <a:t>Current Amount </a:t>
            </a:r>
          </a:p>
          <a:p>
            <a:pPr lvl="1"/>
            <a:r>
              <a:rPr lang="en-US" sz="1400">
                <a:cs typeface="Calibri" panose="020F0502020204030204"/>
              </a:rPr>
              <a:t>Available Amount </a:t>
            </a:r>
          </a:p>
          <a:p>
            <a:pPr lvl="1"/>
            <a:r>
              <a:rPr lang="en-US" sz="1400">
                <a:cs typeface="Calibri" panose="020F0502020204030204"/>
              </a:rPr>
              <a:t>Expectations</a:t>
            </a:r>
          </a:p>
          <a:p>
            <a:r>
              <a:rPr lang="en-US" sz="1800">
                <a:cs typeface="Calibri" panose="020F0502020204030204"/>
              </a:rPr>
              <a:t>Anticipated Expenses</a:t>
            </a:r>
          </a:p>
          <a:p>
            <a:pPr lvl="1"/>
            <a:r>
              <a:rPr lang="en-US" sz="1400">
                <a:cs typeface="Calibri" panose="020F0502020204030204"/>
              </a:rPr>
              <a:t>Five Major Expense Areas</a:t>
            </a:r>
          </a:p>
          <a:p>
            <a:pPr lvl="1"/>
            <a:r>
              <a:rPr lang="en-US" sz="1400">
                <a:cs typeface="Calibri" panose="020F0502020204030204"/>
              </a:rPr>
              <a:t>Plan to Raise Funds</a:t>
            </a:r>
          </a:p>
          <a:p>
            <a:r>
              <a:rPr lang="en-US" sz="1800">
                <a:cs typeface="Calibri" panose="020F0502020204030204"/>
              </a:rPr>
              <a:t>Purchase Orders &amp; Receipts</a:t>
            </a:r>
          </a:p>
          <a:p>
            <a:pPr lvl="1"/>
            <a:r>
              <a:rPr lang="en-US" sz="1400">
                <a:cs typeface="Calibri" panose="020F0502020204030204"/>
              </a:rPr>
              <a:t>Client Expectation of the Purchasing Process</a:t>
            </a:r>
          </a:p>
          <a:p>
            <a:endParaRPr lang="en-US" sz="1800">
              <a:cs typeface="Calibri" panose="020F0502020204030204"/>
            </a:endParaRPr>
          </a:p>
          <a:p>
            <a:pPr lvl="1"/>
            <a:endParaRPr lang="en-US" sz="1400">
              <a:cs typeface="Calibri" panose="020F0502020204030204"/>
            </a:endParaRPr>
          </a:p>
        </p:txBody>
      </p:sp>
      <p:sp>
        <p:nvSpPr>
          <p:cNvPr id="5" name="Footer Placeholder 4">
            <a:extLst>
              <a:ext uri="{FF2B5EF4-FFF2-40B4-BE49-F238E27FC236}">
                <a16:creationId xmlns:a16="http://schemas.microsoft.com/office/drawing/2014/main" id="{E6031BC3-BCCD-1A41-4D19-29B8A307B3A7}"/>
              </a:ext>
            </a:extLst>
          </p:cNvPr>
          <p:cNvSpPr>
            <a:spLocks noGrp="1"/>
          </p:cNvSpPr>
          <p:nvPr>
            <p:ph type="ftr" sz="quarter" idx="11"/>
          </p:nvPr>
        </p:nvSpPr>
        <p:spPr>
          <a:xfrm>
            <a:off x="4038600" y="6476666"/>
            <a:ext cx="4114800" cy="365125"/>
          </a:xfrm>
        </p:spPr>
        <p:txBody>
          <a:bodyPr/>
          <a:lstStyle/>
          <a:p>
            <a:r>
              <a:rPr lang="en-US">
                <a:cs typeface="Calibri"/>
              </a:rPr>
              <a:t>Mason Goodman, 9/19/23, </a:t>
            </a:r>
            <a:r>
              <a:rPr lang="en-US">
                <a:solidFill>
                  <a:schemeClr val="bg1">
                    <a:lumMod val="50000"/>
                  </a:schemeClr>
                </a:solidFill>
                <a:cs typeface="Calibri"/>
              </a:rPr>
              <a:t>F23toSp24_NorthrupGrumman</a:t>
            </a:r>
            <a:endParaRPr lang="en-US">
              <a:solidFill>
                <a:schemeClr val="bg1">
                  <a:lumMod val="50000"/>
                </a:schemeClr>
              </a:solidFill>
            </a:endParaRPr>
          </a:p>
        </p:txBody>
      </p:sp>
      <p:sp>
        <p:nvSpPr>
          <p:cNvPr id="7" name="Rectangle 6">
            <a:extLst>
              <a:ext uri="{FF2B5EF4-FFF2-40B4-BE49-F238E27FC236}">
                <a16:creationId xmlns:a16="http://schemas.microsoft.com/office/drawing/2014/main" id="{67BF70D9-7718-297E-299E-F4ACECFDFDBF}"/>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DFB2D30F-AEE5-A052-E59D-6C62FA07CDC4}"/>
              </a:ext>
            </a:extLst>
          </p:cNvPr>
          <p:cNvPicPr>
            <a:picLocks noChangeAspect="1"/>
          </p:cNvPicPr>
          <p:nvPr/>
        </p:nvPicPr>
        <p:blipFill>
          <a:blip r:embed="rId2"/>
          <a:stretch>
            <a:fillRect/>
          </a:stretch>
        </p:blipFill>
        <p:spPr>
          <a:xfrm rot="16200000">
            <a:off x="-2498856" y="3785888"/>
            <a:ext cx="5558623" cy="184549"/>
          </a:xfrm>
          <a:prstGeom prst="rect">
            <a:avLst/>
          </a:prstGeom>
        </p:spPr>
      </p:pic>
      <p:pic>
        <p:nvPicPr>
          <p:cNvPr id="6" name="Picture 5">
            <a:extLst>
              <a:ext uri="{FF2B5EF4-FFF2-40B4-BE49-F238E27FC236}">
                <a16:creationId xmlns:a16="http://schemas.microsoft.com/office/drawing/2014/main" id="{B23C4986-E217-4B58-EDCB-76DB51A4C99B}"/>
              </a:ext>
            </a:extLst>
          </p:cNvPr>
          <p:cNvPicPr>
            <a:picLocks noChangeAspect="1"/>
          </p:cNvPicPr>
          <p:nvPr/>
        </p:nvPicPr>
        <p:blipFill>
          <a:blip r:embed="rId3"/>
          <a:stretch>
            <a:fillRect/>
          </a:stretch>
        </p:blipFill>
        <p:spPr>
          <a:xfrm>
            <a:off x="560913" y="1547003"/>
            <a:ext cx="7689010" cy="4649790"/>
          </a:xfrm>
          <a:prstGeom prst="rect">
            <a:avLst/>
          </a:prstGeom>
        </p:spPr>
      </p:pic>
    </p:spTree>
    <p:extLst>
      <p:ext uri="{BB962C8B-B14F-4D97-AF65-F5344CB8AC3E}">
        <p14:creationId xmlns:p14="http://schemas.microsoft.com/office/powerpoint/2010/main" val="3962625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C97C1F-AF45-C4E7-C394-ED1868F06F08}"/>
              </a:ext>
            </a:extLst>
          </p:cNvPr>
          <p:cNvSpPr/>
          <p:nvPr/>
        </p:nvSpPr>
        <p:spPr>
          <a:xfrm>
            <a:off x="0" y="0"/>
            <a:ext cx="12192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C16231-C815-F0C2-EA8C-43BCAA6D1817}"/>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bg1"/>
                </a:solidFill>
                <a:latin typeface="+mj-lt"/>
                <a:ea typeface="+mj-ea"/>
                <a:cs typeface="+mj-cs"/>
              </a:rPr>
              <a:t>QUESTIONS?</a:t>
            </a:r>
          </a:p>
        </p:txBody>
      </p:sp>
      <p:sp>
        <p:nvSpPr>
          <p:cNvPr id="5" name="Rectangle 4">
            <a:extLst>
              <a:ext uri="{FF2B5EF4-FFF2-40B4-BE49-F238E27FC236}">
                <a16:creationId xmlns:a16="http://schemas.microsoft.com/office/drawing/2014/main" id="{EF138707-1B77-E647-C66F-F875E6DC0AB0}"/>
              </a:ext>
            </a:extLst>
          </p:cNvPr>
          <p:cNvSpPr/>
          <p:nvPr/>
        </p:nvSpPr>
        <p:spPr>
          <a:xfrm>
            <a:off x="0" y="5918479"/>
            <a:ext cx="12192000" cy="939521"/>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B0CCB18-C8A6-DA73-878C-41DC6503149F}"/>
              </a:ext>
            </a:extLst>
          </p:cNvPr>
          <p:cNvSpPr>
            <a:spLocks noGrp="1"/>
          </p:cNvSpPr>
          <p:nvPr>
            <p:ph type="ftr" sz="quarter" idx="11"/>
          </p:nvPr>
        </p:nvSpPr>
        <p:spPr/>
        <p:txBody>
          <a:bodyPr/>
          <a:lstStyle/>
          <a:p>
            <a:r>
              <a:rPr lang="en-US">
                <a:cs typeface="Calibri"/>
              </a:rPr>
              <a:t>Team, 9/19/23, </a:t>
            </a:r>
            <a:r>
              <a:rPr lang="en-US">
                <a:solidFill>
                  <a:schemeClr val="bg1">
                    <a:lumMod val="50000"/>
                  </a:schemeClr>
                </a:solidFill>
                <a:cs typeface="Calibri"/>
              </a:rPr>
              <a:t>F23toSp24_NorthrupGrumman</a:t>
            </a:r>
            <a:endParaRPr lang="en-US">
              <a:solidFill>
                <a:schemeClr val="bg1">
                  <a:lumMod val="50000"/>
                </a:schemeClr>
              </a:solidFill>
            </a:endParaRPr>
          </a:p>
        </p:txBody>
      </p:sp>
      <p:pic>
        <p:nvPicPr>
          <p:cNvPr id="7" name="Picture 6">
            <a:extLst>
              <a:ext uri="{FF2B5EF4-FFF2-40B4-BE49-F238E27FC236}">
                <a16:creationId xmlns:a16="http://schemas.microsoft.com/office/drawing/2014/main" id="{A2C9D569-D2FB-2B5F-C119-E5DDDF39F773}"/>
              </a:ext>
            </a:extLst>
          </p:cNvPr>
          <p:cNvPicPr>
            <a:picLocks noChangeAspect="1"/>
          </p:cNvPicPr>
          <p:nvPr/>
        </p:nvPicPr>
        <p:blipFill>
          <a:blip r:embed="rId2"/>
          <a:stretch>
            <a:fillRect/>
          </a:stretch>
        </p:blipFill>
        <p:spPr>
          <a:xfrm>
            <a:off x="3441560" y="6087179"/>
            <a:ext cx="5308879" cy="258727"/>
          </a:xfrm>
          <a:prstGeom prst="rect">
            <a:avLst/>
          </a:prstGeom>
        </p:spPr>
      </p:pic>
    </p:spTree>
    <p:extLst>
      <p:ext uri="{BB962C8B-B14F-4D97-AF65-F5344CB8AC3E}">
        <p14:creationId xmlns:p14="http://schemas.microsoft.com/office/powerpoint/2010/main" val="309353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36EB-6012-DC28-5DD1-451E395014A5}"/>
              </a:ext>
            </a:extLst>
          </p:cNvPr>
          <p:cNvSpPr>
            <a:spLocks noGrp="1"/>
          </p:cNvSpPr>
          <p:nvPr>
            <p:ph type="title"/>
          </p:nvPr>
        </p:nvSpPr>
        <p:spPr/>
        <p:txBody>
          <a:bodyPr/>
          <a:lstStyle/>
          <a:p>
            <a:r>
              <a:rPr lang="en-US">
                <a:cs typeface="Calibri Light"/>
              </a:rPr>
              <a:t>References</a:t>
            </a:r>
            <a:endParaRPr lang="en-US"/>
          </a:p>
        </p:txBody>
      </p:sp>
      <p:sp>
        <p:nvSpPr>
          <p:cNvPr id="3" name="Content Placeholder 2">
            <a:extLst>
              <a:ext uri="{FF2B5EF4-FFF2-40B4-BE49-F238E27FC236}">
                <a16:creationId xmlns:a16="http://schemas.microsoft.com/office/drawing/2014/main" id="{9E65ABA0-68AF-F44F-5B44-167E0F34594D}"/>
              </a:ext>
            </a:extLst>
          </p:cNvPr>
          <p:cNvSpPr>
            <a:spLocks noGrp="1"/>
          </p:cNvSpPr>
          <p:nvPr>
            <p:ph idx="1"/>
          </p:nvPr>
        </p:nvSpPr>
        <p:spPr>
          <a:xfrm>
            <a:off x="838200" y="1350613"/>
            <a:ext cx="11228119" cy="5143024"/>
          </a:xfrm>
        </p:spPr>
        <p:txBody>
          <a:bodyPr vert="horz" lIns="91440" tIns="45720" rIns="91440" bIns="45720" rtlCol="0" anchor="t">
            <a:normAutofit fontScale="92500"/>
          </a:bodyPr>
          <a:lstStyle/>
          <a:p>
            <a:pPr marL="0" indent="0">
              <a:lnSpc>
                <a:spcPct val="120000"/>
              </a:lnSpc>
              <a:buNone/>
            </a:pPr>
            <a:r>
              <a:rPr lang="en-US" sz="1100">
                <a:cs typeface="Calibri"/>
              </a:rPr>
              <a:t>[1] K. F. </a:t>
            </a:r>
            <a:r>
              <a:rPr lang="en-US" sz="1100" err="1">
                <a:cs typeface="Calibri"/>
              </a:rPr>
              <a:t>Tamrin</a:t>
            </a:r>
            <a:r>
              <a:rPr lang="en-US" sz="1100">
                <a:cs typeface="Calibri"/>
              </a:rPr>
              <a:t>, N. A. Sheikh, and S. M. </a:t>
            </a:r>
            <a:r>
              <a:rPr lang="en-US" sz="1100" err="1">
                <a:cs typeface="Calibri"/>
              </a:rPr>
              <a:t>Sapuan</a:t>
            </a:r>
            <a:r>
              <a:rPr lang="en-US" sz="1100">
                <a:cs typeface="Calibri"/>
              </a:rPr>
              <a:t>, “7 - Laser drilling of composite material: A review,” </a:t>
            </a:r>
            <a:r>
              <a:rPr lang="en-US" sz="1100" i="1">
                <a:cs typeface="Calibri"/>
              </a:rPr>
              <a:t>ScienceDirect</a:t>
            </a:r>
            <a:r>
              <a:rPr lang="en-US" sz="1100">
                <a:cs typeface="Calibri"/>
              </a:rPr>
              <a:t>, Jan. 01, 2019.https://</a:t>
            </a:r>
            <a:r>
              <a:rPr lang="en-US" sz="1100" err="1">
                <a:cs typeface="Calibri"/>
              </a:rPr>
              <a:t>www.sciencedirect.com</a:t>
            </a:r>
            <a:r>
              <a:rPr lang="en-US" sz="1100">
                <a:cs typeface="Calibri"/>
              </a:rPr>
              <a:t>/science/article/</a:t>
            </a:r>
            <a:r>
              <a:rPr lang="en-US" sz="1100" err="1">
                <a:cs typeface="Calibri"/>
              </a:rPr>
              <a:t>pii</a:t>
            </a:r>
            <a:r>
              <a:rPr lang="en-US" sz="1100">
                <a:cs typeface="Calibri"/>
              </a:rPr>
              <a:t>/B9780081023976000076#f0010 (accessed Sep. 15, 2023).</a:t>
            </a:r>
          </a:p>
          <a:p>
            <a:pPr marL="0" indent="0">
              <a:lnSpc>
                <a:spcPct val="120000"/>
              </a:lnSpc>
              <a:buNone/>
            </a:pPr>
            <a:r>
              <a:rPr lang="en-US" sz="1100">
                <a:cs typeface="Calibri"/>
              </a:rPr>
              <a:t>[2] A. </a:t>
            </a:r>
            <a:r>
              <a:rPr lang="en-US" sz="1100" err="1">
                <a:cs typeface="Calibri"/>
              </a:rPr>
              <a:t>Haidar</a:t>
            </a:r>
            <a:r>
              <a:rPr lang="en-US" sz="1100">
                <a:cs typeface="Calibri"/>
              </a:rPr>
              <a:t>, C. </a:t>
            </a:r>
            <a:r>
              <a:rPr lang="en-US" sz="1100" err="1">
                <a:cs typeface="Calibri"/>
              </a:rPr>
              <a:t>Benachaiba</a:t>
            </a:r>
            <a:r>
              <a:rPr lang="en-US" sz="1100">
                <a:cs typeface="Calibri"/>
              </a:rPr>
              <a:t>, and M. </a:t>
            </a:r>
            <a:r>
              <a:rPr lang="en-US" sz="1100" err="1">
                <a:cs typeface="Calibri"/>
              </a:rPr>
              <a:t>Zahir</a:t>
            </a:r>
            <a:r>
              <a:rPr lang="en-US" sz="1100">
                <a:cs typeface="Calibri"/>
              </a:rPr>
              <a:t>, “Software interfacing of servo motor with microcontroller,” </a:t>
            </a:r>
            <a:r>
              <a:rPr lang="en-US" sz="1100" i="1">
                <a:cs typeface="Calibri"/>
              </a:rPr>
              <a:t>Faculty of Engineering and Information Sciences - Papers: Part A</a:t>
            </a:r>
            <a:r>
              <a:rPr lang="en-US" sz="1100">
                <a:cs typeface="Calibri"/>
              </a:rPr>
              <a:t>, pp. 84–99, Jan. 2013, Available: https://</a:t>
            </a:r>
            <a:r>
              <a:rPr lang="en-US" sz="1100" err="1">
                <a:cs typeface="Calibri"/>
              </a:rPr>
              <a:t>ro.uow.edu.au</a:t>
            </a:r>
            <a:r>
              <a:rPr lang="en-US" sz="1100">
                <a:cs typeface="Calibri"/>
              </a:rPr>
              <a:t>/</a:t>
            </a:r>
            <a:r>
              <a:rPr lang="en-US" sz="1100" err="1">
                <a:cs typeface="Calibri"/>
              </a:rPr>
              <a:t>eispapers</a:t>
            </a:r>
            <a:r>
              <a:rPr lang="en-US" sz="1100">
                <a:cs typeface="Calibri"/>
              </a:rPr>
              <a:t>/468/</a:t>
            </a:r>
          </a:p>
          <a:p>
            <a:pPr marL="0" indent="0">
              <a:lnSpc>
                <a:spcPct val="120000"/>
              </a:lnSpc>
              <a:buNone/>
            </a:pPr>
            <a:r>
              <a:rPr lang="en-US" sz="1100">
                <a:cs typeface="Calibri"/>
              </a:rPr>
              <a:t>‌[3] G.-S. Huang, C.-K. Tung, H.-C. Lin, and S.-H. </a:t>
            </a:r>
            <a:r>
              <a:rPr lang="en-US" sz="1100" err="1">
                <a:cs typeface="Calibri"/>
              </a:rPr>
              <a:t>Hsiao</a:t>
            </a:r>
            <a:r>
              <a:rPr lang="en-US" sz="1100">
                <a:cs typeface="Calibri"/>
              </a:rPr>
              <a:t>, “Inverse kinematics analysis trajectory planning for a robot arm,” </a:t>
            </a:r>
            <a:r>
              <a:rPr lang="en-US" sz="1100" i="1">
                <a:cs typeface="Calibri"/>
              </a:rPr>
              <a:t>IEEE </a:t>
            </a:r>
            <a:r>
              <a:rPr lang="en-US" sz="1100" i="1" err="1">
                <a:cs typeface="Calibri"/>
              </a:rPr>
              <a:t>Xplore</a:t>
            </a:r>
            <a:r>
              <a:rPr lang="en-US" sz="1100">
                <a:cs typeface="Calibri"/>
              </a:rPr>
              <a:t>, May 01, 2011. https://</a:t>
            </a:r>
            <a:r>
              <a:rPr lang="en-US" sz="1100" err="1">
                <a:cs typeface="Calibri"/>
              </a:rPr>
              <a:t>ieeexplore.ieee.org</a:t>
            </a:r>
            <a:r>
              <a:rPr lang="en-US" sz="1100">
                <a:cs typeface="Calibri"/>
              </a:rPr>
              <a:t>/document/5899203?denied= (accessed Sep. 15, 2023).</a:t>
            </a:r>
          </a:p>
          <a:p>
            <a:pPr>
              <a:lnSpc>
                <a:spcPct val="120000"/>
              </a:lnSpc>
              <a:buNone/>
            </a:pPr>
            <a:r>
              <a:rPr lang="en-US" sz="1100">
                <a:cs typeface="Calibri"/>
              </a:rPr>
              <a:t>[4] R. C. </a:t>
            </a:r>
            <a:r>
              <a:rPr lang="en-US" sz="1100" err="1">
                <a:cs typeface="Calibri"/>
              </a:rPr>
              <a:t>Hibbeler</a:t>
            </a:r>
            <a:r>
              <a:rPr lang="en-US" sz="1100">
                <a:cs typeface="Calibri"/>
              </a:rPr>
              <a:t>, </a:t>
            </a:r>
            <a:r>
              <a:rPr lang="en-US" sz="1100" i="1">
                <a:cs typeface="Calibri"/>
              </a:rPr>
              <a:t>ENGINEERING MECHANICS : dynamics.</a:t>
            </a:r>
            <a:r>
              <a:rPr lang="en-US" sz="1100">
                <a:cs typeface="Calibri"/>
              </a:rPr>
              <a:t> Pearson, 2018.</a:t>
            </a:r>
          </a:p>
          <a:p>
            <a:pPr marL="0" indent="0">
              <a:lnSpc>
                <a:spcPct val="120000"/>
              </a:lnSpc>
              <a:buNone/>
            </a:pPr>
            <a:r>
              <a:rPr lang="en-US" sz="1100">
                <a:cs typeface="Calibri"/>
              </a:rPr>
              <a:t>‌[5] R. G. </a:t>
            </a:r>
            <a:r>
              <a:rPr lang="en-US" sz="1100" err="1">
                <a:cs typeface="Calibri"/>
              </a:rPr>
              <a:t>Budynas</a:t>
            </a:r>
            <a:r>
              <a:rPr lang="en-US" sz="1100">
                <a:cs typeface="Calibri"/>
              </a:rPr>
              <a:t>, J Keith Nisbett, and Joseph Edward Shigley, </a:t>
            </a:r>
            <a:r>
              <a:rPr lang="en-US" sz="1100" i="1">
                <a:cs typeface="Calibri"/>
              </a:rPr>
              <a:t>Shigley’s mechanical engineering design</a:t>
            </a:r>
            <a:r>
              <a:rPr lang="en-US" sz="1100">
                <a:cs typeface="Calibri"/>
              </a:rPr>
              <a:t>. New York, Ny: </a:t>
            </a:r>
            <a:r>
              <a:rPr lang="en-US" sz="1100" err="1">
                <a:cs typeface="Calibri"/>
              </a:rPr>
              <a:t>Mcgraw-Hill</a:t>
            </a:r>
            <a:r>
              <a:rPr lang="en-US" sz="1100">
                <a:cs typeface="Calibri"/>
              </a:rPr>
              <a:t> Education, 2020.</a:t>
            </a:r>
          </a:p>
          <a:p>
            <a:pPr marL="0" indent="0">
              <a:lnSpc>
                <a:spcPct val="120000"/>
              </a:lnSpc>
              <a:buNone/>
            </a:pPr>
            <a:r>
              <a:rPr lang="en-US" sz="1100">
                <a:cs typeface="Calibri"/>
              </a:rPr>
              <a:t>‌[6] “Simulator for industrial robots and offline programming - </a:t>
            </a:r>
            <a:r>
              <a:rPr lang="en-US" sz="1100" err="1">
                <a:cs typeface="Calibri"/>
              </a:rPr>
              <a:t>RoboDK</a:t>
            </a:r>
            <a:r>
              <a:rPr lang="en-US" sz="1100">
                <a:cs typeface="Calibri"/>
              </a:rPr>
              <a:t>,” </a:t>
            </a:r>
            <a:r>
              <a:rPr lang="en-US" sz="1100" i="1" err="1">
                <a:cs typeface="Calibri"/>
              </a:rPr>
              <a:t>robodk.com</a:t>
            </a:r>
            <a:r>
              <a:rPr lang="en-US" sz="1100">
                <a:cs typeface="Calibri"/>
              </a:rPr>
              <a:t>. https://</a:t>
            </a:r>
            <a:r>
              <a:rPr lang="en-US" sz="1100" err="1">
                <a:cs typeface="Calibri"/>
              </a:rPr>
              <a:t>robodk.com</a:t>
            </a:r>
            <a:r>
              <a:rPr lang="en-US" sz="1100">
                <a:cs typeface="Calibri"/>
              </a:rPr>
              <a:t>/</a:t>
            </a:r>
          </a:p>
          <a:p>
            <a:pPr>
              <a:lnSpc>
                <a:spcPct val="120000"/>
              </a:lnSpc>
              <a:buNone/>
            </a:pPr>
            <a:r>
              <a:rPr lang="en-US" sz="1100">
                <a:cs typeface="Calibri"/>
              </a:rPr>
              <a:t>[7] “Jeremy Fielding - All Things Mechanical,” </a:t>
            </a:r>
            <a:r>
              <a:rPr lang="en-US" sz="1100" i="1">
                <a:cs typeface="Calibri"/>
              </a:rPr>
              <a:t>Jeremy Fielding</a:t>
            </a:r>
            <a:r>
              <a:rPr lang="en-US" sz="1100">
                <a:cs typeface="Calibri"/>
              </a:rPr>
              <a:t>. https://</a:t>
            </a:r>
            <a:r>
              <a:rPr lang="en-US" sz="1100" err="1">
                <a:cs typeface="Calibri"/>
              </a:rPr>
              <a:t>jeremyfielding.com</a:t>
            </a:r>
            <a:r>
              <a:rPr lang="en-US" sz="1100">
                <a:cs typeface="Calibri"/>
              </a:rPr>
              <a:t>/ (accessed Sep. 15, 2023).</a:t>
            </a:r>
          </a:p>
          <a:p>
            <a:pPr>
              <a:lnSpc>
                <a:spcPct val="120000"/>
              </a:lnSpc>
              <a:buNone/>
            </a:pPr>
            <a:r>
              <a:rPr lang="en-US" sz="1100">
                <a:cs typeface="Calibri"/>
              </a:rPr>
              <a:t>[8] “</a:t>
            </a:r>
            <a:r>
              <a:rPr lang="en-US" sz="1100" err="1">
                <a:cs typeface="Calibri"/>
              </a:rPr>
              <a:t>RCTESTFLIGHT</a:t>
            </a:r>
            <a:r>
              <a:rPr lang="en-US" sz="1100">
                <a:cs typeface="Calibri"/>
              </a:rPr>
              <a:t>,” </a:t>
            </a:r>
            <a:r>
              <a:rPr lang="en-US" sz="1100" i="1" err="1">
                <a:cs typeface="Calibri"/>
              </a:rPr>
              <a:t>RCTESTFLIGHT</a:t>
            </a:r>
            <a:r>
              <a:rPr lang="en-US" sz="1100">
                <a:cs typeface="Calibri"/>
              </a:rPr>
              <a:t>. https://</a:t>
            </a:r>
            <a:r>
              <a:rPr lang="en-US" sz="1100" err="1">
                <a:cs typeface="Calibri"/>
              </a:rPr>
              <a:t>www.rctestflight.com</a:t>
            </a:r>
            <a:r>
              <a:rPr lang="en-US" sz="1100">
                <a:cs typeface="Calibri"/>
              </a:rPr>
              <a:t>/ (accessed Sep. 15, 2023).</a:t>
            </a:r>
          </a:p>
          <a:p>
            <a:pPr>
              <a:lnSpc>
                <a:spcPct val="120000"/>
              </a:lnSpc>
              <a:buNone/>
            </a:pPr>
            <a:r>
              <a:rPr lang="en-US" sz="1100">
                <a:cs typeface="Calibri"/>
              </a:rPr>
              <a:t>[9] </a:t>
            </a:r>
            <a:r>
              <a:rPr lang="en-US" sz="1100" err="1">
                <a:cs typeface="Calibri"/>
              </a:rPr>
              <a:t>tec-science</a:t>
            </a:r>
            <a:r>
              <a:rPr lang="en-US" sz="1100">
                <a:cs typeface="Calibri"/>
              </a:rPr>
              <a:t>, “How does a cycloidal drive work?,” </a:t>
            </a:r>
            <a:r>
              <a:rPr lang="en-US" sz="1100" i="1" err="1">
                <a:cs typeface="Calibri"/>
              </a:rPr>
              <a:t>tec-science</a:t>
            </a:r>
            <a:r>
              <a:rPr lang="en-US" sz="1100">
                <a:cs typeface="Calibri"/>
              </a:rPr>
              <a:t>, Jan. 14, 2019. https://</a:t>
            </a:r>
            <a:r>
              <a:rPr lang="en-US" sz="1100" err="1">
                <a:cs typeface="Calibri"/>
              </a:rPr>
              <a:t>www.tec-science.com</a:t>
            </a:r>
            <a:r>
              <a:rPr lang="en-US" sz="1100">
                <a:cs typeface="Calibri"/>
              </a:rPr>
              <a:t>/mechanical-power-transmission/planetary-gear/how-does-a-cycloidal-gear-drive-work/</a:t>
            </a:r>
          </a:p>
          <a:p>
            <a:pPr marL="0" indent="0">
              <a:lnSpc>
                <a:spcPct val="120000"/>
              </a:lnSpc>
              <a:buNone/>
            </a:pPr>
            <a:r>
              <a:rPr lang="en-US" sz="1100">
                <a:cs typeface="Calibri"/>
              </a:rPr>
              <a:t>‌</a:t>
            </a:r>
            <a:r>
              <a:rPr lang="en-US" sz="1100">
                <a:ea typeface="+mn-lt"/>
                <a:cs typeface="+mn-lt"/>
              </a:rPr>
              <a:t>[10] R. G. </a:t>
            </a:r>
            <a:r>
              <a:rPr lang="en-US" sz="1100" err="1">
                <a:ea typeface="+mn-lt"/>
                <a:cs typeface="+mn-lt"/>
              </a:rPr>
              <a:t>BUDYNAS</a:t>
            </a:r>
            <a:r>
              <a:rPr lang="en-US" sz="1100">
                <a:ea typeface="+mn-lt"/>
                <a:cs typeface="+mn-lt"/>
              </a:rPr>
              <a:t>, “Gears- General,” in </a:t>
            </a:r>
            <a:r>
              <a:rPr lang="en-US" sz="1100" i="1">
                <a:ea typeface="+mn-lt"/>
                <a:cs typeface="+mn-lt"/>
              </a:rPr>
              <a:t>Shigley’s Mechanical Engineering Design</a:t>
            </a:r>
            <a:r>
              <a:rPr lang="en-US" sz="1100">
                <a:ea typeface="+mn-lt"/>
                <a:cs typeface="+mn-lt"/>
              </a:rPr>
              <a:t>, 11th ed, MCGRAW-HILL EDUCATION, 2019 </a:t>
            </a:r>
            <a:endParaRPr lang="en-US" sz="1100">
              <a:cs typeface="Calibri"/>
            </a:endParaRPr>
          </a:p>
          <a:p>
            <a:pPr>
              <a:lnSpc>
                <a:spcPct val="120000"/>
              </a:lnSpc>
              <a:buNone/>
            </a:pPr>
            <a:r>
              <a:rPr lang="en-US" sz="1100">
                <a:ea typeface="+mn-lt"/>
                <a:cs typeface="+mn-lt"/>
              </a:rPr>
              <a:t>[11] W. D. </a:t>
            </a:r>
            <a:r>
              <a:rPr lang="en-US" sz="1100" err="1">
                <a:ea typeface="+mn-lt"/>
                <a:cs typeface="+mn-lt"/>
              </a:rPr>
              <a:t>Callister</a:t>
            </a:r>
            <a:r>
              <a:rPr lang="en-US" sz="1100">
                <a:ea typeface="+mn-lt"/>
                <a:cs typeface="+mn-lt"/>
              </a:rPr>
              <a:t> and D. G. </a:t>
            </a:r>
            <a:r>
              <a:rPr lang="en-US" sz="1100" err="1">
                <a:ea typeface="+mn-lt"/>
                <a:cs typeface="+mn-lt"/>
              </a:rPr>
              <a:t>Rethwisch</a:t>
            </a:r>
            <a:r>
              <a:rPr lang="en-US" sz="1100">
                <a:ea typeface="+mn-lt"/>
                <a:cs typeface="+mn-lt"/>
              </a:rPr>
              <a:t>, “Mechanical Properties of Metals,” in </a:t>
            </a:r>
            <a:r>
              <a:rPr lang="en-US" sz="1100" i="1">
                <a:ea typeface="+mn-lt"/>
                <a:cs typeface="+mn-lt"/>
              </a:rPr>
              <a:t>Materials science and engineering: An introduction</a:t>
            </a:r>
            <a:r>
              <a:rPr lang="en-US" sz="1100">
                <a:ea typeface="+mn-lt"/>
                <a:cs typeface="+mn-lt"/>
              </a:rPr>
              <a:t>, 10th ed, Milton, QLD: John Wiley and Sons Australia, Ltd, 2021</a:t>
            </a:r>
            <a:endParaRPr lang="en-US" sz="1100">
              <a:cs typeface="Calibri"/>
            </a:endParaRPr>
          </a:p>
          <a:p>
            <a:pPr>
              <a:lnSpc>
                <a:spcPct val="120000"/>
              </a:lnSpc>
              <a:buNone/>
            </a:pPr>
            <a:r>
              <a:rPr lang="en-US" sz="1100">
                <a:ea typeface="+mn-lt"/>
                <a:cs typeface="+mn-lt"/>
              </a:rPr>
              <a:t>[12] T. J. </a:t>
            </a:r>
            <a:r>
              <a:rPr lang="en-US" sz="1100" err="1">
                <a:ea typeface="+mn-lt"/>
                <a:cs typeface="+mn-lt"/>
              </a:rPr>
              <a:t>Baumeister</a:t>
            </a:r>
            <a:r>
              <a:rPr lang="en-US" sz="1100">
                <a:ea typeface="+mn-lt"/>
                <a:cs typeface="+mn-lt"/>
              </a:rPr>
              <a:t>, E. A. </a:t>
            </a:r>
            <a:r>
              <a:rPr lang="en-US" sz="1100" err="1">
                <a:ea typeface="+mn-lt"/>
                <a:cs typeface="+mn-lt"/>
              </a:rPr>
              <a:t>Avallone</a:t>
            </a:r>
            <a:r>
              <a:rPr lang="en-US" sz="1100">
                <a:ea typeface="+mn-lt"/>
                <a:cs typeface="+mn-lt"/>
              </a:rPr>
              <a:t>, and T. I. </a:t>
            </a:r>
            <a:r>
              <a:rPr lang="en-US" sz="1100" err="1">
                <a:ea typeface="+mn-lt"/>
                <a:cs typeface="+mn-lt"/>
              </a:rPr>
              <a:t>Baumeister</a:t>
            </a:r>
            <a:r>
              <a:rPr lang="en-US" sz="1100">
                <a:ea typeface="+mn-lt"/>
                <a:cs typeface="+mn-lt"/>
              </a:rPr>
              <a:t>, </a:t>
            </a:r>
            <a:r>
              <a:rPr lang="en-US" sz="1100" i="1">
                <a:ea typeface="+mn-lt"/>
                <a:cs typeface="+mn-lt"/>
              </a:rPr>
              <a:t>Standard Handbook for Mechanical Engineers</a:t>
            </a:r>
            <a:r>
              <a:rPr lang="en-US" sz="1100">
                <a:ea typeface="+mn-lt"/>
                <a:cs typeface="+mn-lt"/>
              </a:rPr>
              <a:t>, 7th ed. New York: McGraw-Hill Book, 1978. </a:t>
            </a:r>
          </a:p>
          <a:p>
            <a:pPr>
              <a:lnSpc>
                <a:spcPct val="120000"/>
              </a:lnSpc>
              <a:buNone/>
            </a:pPr>
            <a:r>
              <a:rPr lang="en-US" sz="1100">
                <a:ea typeface="+mn-lt"/>
                <a:cs typeface="+mn-lt"/>
              </a:rPr>
              <a:t>[13] A. </a:t>
            </a:r>
            <a:r>
              <a:rPr lang="en-US" sz="1100" err="1">
                <a:ea typeface="+mn-lt"/>
                <a:cs typeface="+mn-lt"/>
              </a:rPr>
              <a:t>Bicchi</a:t>
            </a:r>
            <a:r>
              <a:rPr lang="en-US" sz="1100">
                <a:ea typeface="+mn-lt"/>
                <a:cs typeface="+mn-lt"/>
              </a:rPr>
              <a:t> and G. </a:t>
            </a:r>
            <a:r>
              <a:rPr lang="en-US" sz="1100" err="1">
                <a:ea typeface="+mn-lt"/>
                <a:cs typeface="+mn-lt"/>
              </a:rPr>
              <a:t>Tonietti</a:t>
            </a:r>
            <a:r>
              <a:rPr lang="en-US" sz="1100">
                <a:ea typeface="+mn-lt"/>
                <a:cs typeface="+mn-lt"/>
              </a:rPr>
              <a:t>, “Fast and ‘soft-arm’ tactics,” </a:t>
            </a:r>
            <a:r>
              <a:rPr lang="en-US" sz="1100" i="1">
                <a:ea typeface="+mn-lt"/>
                <a:cs typeface="+mn-lt"/>
              </a:rPr>
              <a:t>IEEE Robotics &amp;amp; Automation Magazine</a:t>
            </a:r>
            <a:r>
              <a:rPr lang="en-US" sz="1100">
                <a:ea typeface="+mn-lt"/>
                <a:cs typeface="+mn-lt"/>
              </a:rPr>
              <a:t>, vol. 11, no. 2, pp. 22–33, 2004. </a:t>
            </a:r>
            <a:r>
              <a:rPr lang="en-US" sz="1100" err="1">
                <a:ea typeface="+mn-lt"/>
                <a:cs typeface="+mn-lt"/>
              </a:rPr>
              <a:t>doi:10.1109</a:t>
            </a:r>
            <a:r>
              <a:rPr lang="en-US" sz="1100">
                <a:ea typeface="+mn-lt"/>
                <a:cs typeface="+mn-lt"/>
              </a:rPr>
              <a:t>/</a:t>
            </a:r>
            <a:r>
              <a:rPr lang="en-US" sz="1100" err="1">
                <a:ea typeface="+mn-lt"/>
                <a:cs typeface="+mn-lt"/>
              </a:rPr>
              <a:t>mra.2004.1310939</a:t>
            </a:r>
            <a:r>
              <a:rPr lang="en-US" sz="1100">
                <a:ea typeface="+mn-lt"/>
                <a:cs typeface="+mn-lt"/>
              </a:rPr>
              <a:t> </a:t>
            </a:r>
            <a:endParaRPr lang="en-US" sz="1100">
              <a:cs typeface="Calibri"/>
            </a:endParaRPr>
          </a:p>
          <a:p>
            <a:pPr>
              <a:lnSpc>
                <a:spcPct val="120000"/>
              </a:lnSpc>
              <a:buNone/>
            </a:pPr>
            <a:r>
              <a:rPr lang="en-US" sz="1100">
                <a:ea typeface="+mn-lt"/>
                <a:cs typeface="+mn-lt"/>
              </a:rPr>
              <a:t>[14] S. G. </a:t>
            </a:r>
            <a:r>
              <a:rPr lang="en-US" sz="1100" err="1">
                <a:ea typeface="+mn-lt"/>
                <a:cs typeface="+mn-lt"/>
              </a:rPr>
              <a:t>Yakovlev</a:t>
            </a:r>
            <a:r>
              <a:rPr lang="en-US" sz="1100">
                <a:ea typeface="+mn-lt"/>
                <a:cs typeface="+mn-lt"/>
              </a:rPr>
              <a:t>, J. K. </a:t>
            </a:r>
            <a:r>
              <a:rPr lang="en-US" sz="1100" err="1">
                <a:ea typeface="+mn-lt"/>
                <a:cs typeface="+mn-lt"/>
              </a:rPr>
              <a:t>Keldibekov</a:t>
            </a:r>
            <a:r>
              <a:rPr lang="en-US" sz="1100">
                <a:ea typeface="+mn-lt"/>
                <a:cs typeface="+mn-lt"/>
              </a:rPr>
              <a:t>, and I. M. </a:t>
            </a:r>
            <a:r>
              <a:rPr lang="en-US" sz="1100" err="1">
                <a:ea typeface="+mn-lt"/>
                <a:cs typeface="+mn-lt"/>
              </a:rPr>
              <a:t>Gorbachenko</a:t>
            </a:r>
            <a:r>
              <a:rPr lang="en-US" sz="1100">
                <a:ea typeface="+mn-lt"/>
                <a:cs typeface="+mn-lt"/>
              </a:rPr>
              <a:t>, “Software development for 3D visualization of G-code when working with CNC machines,” </a:t>
            </a:r>
            <a:r>
              <a:rPr lang="en-US" sz="1100" i="1">
                <a:ea typeface="+mn-lt"/>
                <a:cs typeface="+mn-lt"/>
              </a:rPr>
              <a:t>Journal of Physics: Conference Series</a:t>
            </a:r>
            <a:r>
              <a:rPr lang="en-US" sz="1100">
                <a:ea typeface="+mn-lt"/>
                <a:cs typeface="+mn-lt"/>
              </a:rPr>
              <a:t>, vol. 1515, no. 2, p. 022082, 2020. </a:t>
            </a:r>
            <a:r>
              <a:rPr lang="en-US" sz="1100" err="1">
                <a:ea typeface="+mn-lt"/>
                <a:cs typeface="+mn-lt"/>
              </a:rPr>
              <a:t>doi:10.1088</a:t>
            </a:r>
            <a:r>
              <a:rPr lang="en-US" sz="1100">
                <a:ea typeface="+mn-lt"/>
                <a:cs typeface="+mn-lt"/>
              </a:rPr>
              <a:t>/1742-6596/1515/2/022082 </a:t>
            </a:r>
            <a:endParaRPr lang="en-US">
              <a:cs typeface="Calibri" panose="020F0502020204030204"/>
            </a:endParaRPr>
          </a:p>
          <a:p>
            <a:pPr>
              <a:buNone/>
            </a:pPr>
            <a:endParaRPr lang="en-US" sz="1200">
              <a:cs typeface="Calibri"/>
            </a:endParaRPr>
          </a:p>
          <a:p>
            <a:pPr>
              <a:buNone/>
            </a:pPr>
            <a:endParaRPr lang="en-US" sz="1200">
              <a:cs typeface="Calibri"/>
            </a:endParaRPr>
          </a:p>
          <a:p>
            <a:pPr>
              <a:buNone/>
            </a:pPr>
            <a:endParaRPr lang="en-US" sz="1200">
              <a:cs typeface="Calibri"/>
            </a:endParaRPr>
          </a:p>
          <a:p>
            <a:pPr marL="0" indent="0">
              <a:buNone/>
            </a:pPr>
            <a:endParaRPr lang="en-US" sz="1200">
              <a:cs typeface="Calibri"/>
            </a:endParaRPr>
          </a:p>
          <a:p>
            <a:endParaRPr lang="en-US" sz="1200">
              <a:cs typeface="Calibri"/>
            </a:endParaRPr>
          </a:p>
          <a:p>
            <a:endParaRPr lang="en-US" sz="1200">
              <a:cs typeface="Calibri"/>
            </a:endParaRPr>
          </a:p>
          <a:p>
            <a:endParaRPr lang="en-US" sz="1200">
              <a:cs typeface="Calibri"/>
            </a:endParaRPr>
          </a:p>
          <a:p>
            <a:pPr marL="0" indent="0">
              <a:buNone/>
            </a:pPr>
            <a:endParaRPr lang="en-US">
              <a:cs typeface="Calibri"/>
            </a:endParaRPr>
          </a:p>
          <a:p>
            <a:endParaRPr lang="en-US">
              <a:cs typeface="Calibri"/>
            </a:endParaRPr>
          </a:p>
        </p:txBody>
      </p:sp>
      <p:sp>
        <p:nvSpPr>
          <p:cNvPr id="5" name="Footer Placeholder 4">
            <a:extLst>
              <a:ext uri="{FF2B5EF4-FFF2-40B4-BE49-F238E27FC236}">
                <a16:creationId xmlns:a16="http://schemas.microsoft.com/office/drawing/2014/main" id="{CA02DC2D-826D-3CD2-9568-94A0ED3A10F5}"/>
              </a:ext>
            </a:extLst>
          </p:cNvPr>
          <p:cNvSpPr>
            <a:spLocks noGrp="1"/>
          </p:cNvSpPr>
          <p:nvPr>
            <p:ph type="ftr" sz="quarter" idx="11"/>
          </p:nvPr>
        </p:nvSpPr>
        <p:spPr>
          <a:xfrm>
            <a:off x="4038600" y="6476666"/>
            <a:ext cx="4114800" cy="365125"/>
          </a:xfrm>
        </p:spPr>
        <p:txBody>
          <a:bodyPr/>
          <a:lstStyle/>
          <a:p>
            <a:r>
              <a:rPr lang="en-US">
                <a:cs typeface="Calibri"/>
              </a:rPr>
              <a:t>Team, 9/19/23, </a:t>
            </a:r>
            <a:r>
              <a:rPr lang="en-US">
                <a:solidFill>
                  <a:schemeClr val="bg1">
                    <a:lumMod val="50000"/>
                  </a:schemeClr>
                </a:solidFill>
                <a:cs typeface="Calibri"/>
              </a:rPr>
              <a:t>F23toSp24_NorthrupGrumman</a:t>
            </a:r>
            <a:endParaRPr lang="en-US"/>
          </a:p>
        </p:txBody>
      </p:sp>
      <p:sp>
        <p:nvSpPr>
          <p:cNvPr id="7" name="Rectangle 6">
            <a:extLst>
              <a:ext uri="{FF2B5EF4-FFF2-40B4-BE49-F238E27FC236}">
                <a16:creationId xmlns:a16="http://schemas.microsoft.com/office/drawing/2014/main" id="{CCA525EF-5AA2-6EA7-8B85-2BE199BDC0C6}"/>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54A2EA2D-D199-7476-3B75-2DDDE8B49945}"/>
              </a:ext>
            </a:extLst>
          </p:cNvPr>
          <p:cNvPicPr>
            <a:picLocks noChangeAspect="1"/>
          </p:cNvPicPr>
          <p:nvPr/>
        </p:nvPicPr>
        <p:blipFill>
          <a:blip r:embed="rId2"/>
          <a:stretch>
            <a:fillRect/>
          </a:stretch>
        </p:blipFill>
        <p:spPr>
          <a:xfrm rot="16200000">
            <a:off x="-2498856" y="3785888"/>
            <a:ext cx="5558623" cy="184549"/>
          </a:xfrm>
          <a:prstGeom prst="rect">
            <a:avLst/>
          </a:prstGeom>
        </p:spPr>
      </p:pic>
    </p:spTree>
    <p:extLst>
      <p:ext uri="{BB962C8B-B14F-4D97-AF65-F5344CB8AC3E}">
        <p14:creationId xmlns:p14="http://schemas.microsoft.com/office/powerpoint/2010/main" val="1933189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1EFC-CE5C-AEA1-1F22-18092FD73126}"/>
              </a:ext>
            </a:extLst>
          </p:cNvPr>
          <p:cNvSpPr>
            <a:spLocks noGrp="1"/>
          </p:cNvSpPr>
          <p:nvPr>
            <p:ph type="title"/>
          </p:nvPr>
        </p:nvSpPr>
        <p:spPr/>
        <p:txBody>
          <a:bodyPr/>
          <a:lstStyle/>
          <a:p>
            <a:r>
              <a:rPr lang="en-US">
                <a:cs typeface="Calibri Light"/>
              </a:rPr>
              <a:t>References</a:t>
            </a:r>
            <a:endParaRPr lang="en-US"/>
          </a:p>
        </p:txBody>
      </p:sp>
      <p:sp>
        <p:nvSpPr>
          <p:cNvPr id="3" name="Content Placeholder 2">
            <a:extLst>
              <a:ext uri="{FF2B5EF4-FFF2-40B4-BE49-F238E27FC236}">
                <a16:creationId xmlns:a16="http://schemas.microsoft.com/office/drawing/2014/main" id="{C261C5DD-4767-F21C-ED07-34E5F491AB9C}"/>
              </a:ext>
            </a:extLst>
          </p:cNvPr>
          <p:cNvSpPr>
            <a:spLocks noGrp="1"/>
          </p:cNvSpPr>
          <p:nvPr>
            <p:ph idx="1"/>
          </p:nvPr>
        </p:nvSpPr>
        <p:spPr/>
        <p:txBody>
          <a:bodyPr vert="horz" lIns="91440" tIns="45720" rIns="91440" bIns="45720" rtlCol="0" anchor="t">
            <a:normAutofit/>
          </a:bodyPr>
          <a:lstStyle/>
          <a:p>
            <a:pPr>
              <a:buNone/>
            </a:pPr>
            <a:r>
              <a:rPr lang="en-US" sz="1000" dirty="0">
                <a:ea typeface="+mn-lt"/>
                <a:cs typeface="+mn-lt"/>
              </a:rPr>
              <a:t>[15] “What is manufacturing &amp; Manufacturing Processes,” Engineering Product Design, https://engineeringproductdesign.com/knowledge-base/manufacturing-processes/ (accessed Sep. 17, 2023). </a:t>
            </a:r>
            <a:endParaRPr lang="en-US" sz="1000" dirty="0">
              <a:cs typeface="Calibri"/>
            </a:endParaRPr>
          </a:p>
          <a:p>
            <a:pPr>
              <a:buNone/>
            </a:pPr>
            <a:r>
              <a:rPr lang="en-US" sz="1000" dirty="0">
                <a:ea typeface="+mn-lt"/>
                <a:cs typeface="+mn-lt"/>
              </a:rPr>
              <a:t>[16] “Browse Catalog,” McMaster-Carr, https://www.mcmaster.com/ (accessed Sep. 17, 2023). </a:t>
            </a:r>
            <a:endParaRPr lang="en-US" sz="1000" dirty="0">
              <a:cs typeface="Calibri"/>
            </a:endParaRPr>
          </a:p>
          <a:p>
            <a:pPr>
              <a:buNone/>
            </a:pPr>
            <a:r>
              <a:rPr lang="en-US" sz="1000" b="1" dirty="0">
                <a:ea typeface="+mn-lt"/>
                <a:cs typeface="+mn-lt"/>
              </a:rPr>
              <a:t>[17]</a:t>
            </a:r>
            <a:r>
              <a:rPr lang="en-US" sz="1000" dirty="0">
                <a:ea typeface="+mn-lt"/>
                <a:cs typeface="+mn-lt"/>
              </a:rPr>
              <a:t> R. G. </a:t>
            </a:r>
            <a:r>
              <a:rPr lang="en-US" sz="1000" dirty="0" err="1">
                <a:ea typeface="+mn-lt"/>
                <a:cs typeface="+mn-lt"/>
              </a:rPr>
              <a:t>Budynas</a:t>
            </a:r>
            <a:r>
              <a:rPr lang="en-US" sz="1000" dirty="0">
                <a:ea typeface="+mn-lt"/>
                <a:cs typeface="+mn-lt"/>
              </a:rPr>
              <a:t> and J. K. Nisbett, “Chapter 9 - Welding, Bonding, and the Design of Permanent Joints,” in </a:t>
            </a:r>
            <a:r>
              <a:rPr lang="en-US" sz="1000" i="1" dirty="0" err="1">
                <a:ea typeface="+mn-lt"/>
                <a:cs typeface="+mn-lt"/>
              </a:rPr>
              <a:t>Shigley’s</a:t>
            </a:r>
            <a:r>
              <a:rPr lang="en-US" sz="1000" i="1" dirty="0">
                <a:ea typeface="+mn-lt"/>
                <a:cs typeface="+mn-lt"/>
              </a:rPr>
              <a:t> Mechanical Engineering Design, 11th edition, SI units</a:t>
            </a:r>
            <a:r>
              <a:rPr lang="en-US" sz="1000" dirty="0">
                <a:ea typeface="+mn-lt"/>
                <a:cs typeface="+mn-lt"/>
              </a:rPr>
              <a:t>, 11th ed, </a:t>
            </a:r>
            <a:r>
              <a:rPr lang="en-US" sz="1000" dirty="0" err="1">
                <a:ea typeface="+mn-lt"/>
                <a:cs typeface="+mn-lt"/>
              </a:rPr>
              <a:t>S.l.</a:t>
            </a:r>
            <a:r>
              <a:rPr lang="en-US" sz="1000" dirty="0">
                <a:ea typeface="+mn-lt"/>
                <a:cs typeface="+mn-lt"/>
              </a:rPr>
              <a:t>, NY: MCGRAW-HILL EDUCATION (AS, 2020, pp. 485–612</a:t>
            </a:r>
            <a:endParaRPr lang="en-US" sz="1000" dirty="0">
              <a:cs typeface="Calibri"/>
            </a:endParaRPr>
          </a:p>
          <a:p>
            <a:pPr>
              <a:buNone/>
            </a:pPr>
            <a:r>
              <a:rPr lang="en-US" sz="1000" dirty="0">
                <a:ea typeface="+mn-lt"/>
                <a:cs typeface="+mn-lt"/>
              </a:rPr>
              <a:t>[18] R. G. </a:t>
            </a:r>
            <a:r>
              <a:rPr lang="en-US" sz="1000" dirty="0" err="1">
                <a:ea typeface="+mn-lt"/>
                <a:cs typeface="+mn-lt"/>
              </a:rPr>
              <a:t>Budynas</a:t>
            </a:r>
            <a:r>
              <a:rPr lang="en-US" sz="1000" dirty="0">
                <a:ea typeface="+mn-lt"/>
                <a:cs typeface="+mn-lt"/>
              </a:rPr>
              <a:t> and J. K. Nisbett, “Chapter 4 - Deflection and Stiffness,” in </a:t>
            </a:r>
            <a:r>
              <a:rPr lang="en-US" sz="1000" i="1" dirty="0" err="1">
                <a:ea typeface="+mn-lt"/>
                <a:cs typeface="+mn-lt"/>
              </a:rPr>
              <a:t>Shigley’s</a:t>
            </a:r>
            <a:r>
              <a:rPr lang="en-US" sz="1000" i="1" dirty="0">
                <a:ea typeface="+mn-lt"/>
                <a:cs typeface="+mn-lt"/>
              </a:rPr>
              <a:t> Mechanical Engineering Design, 11th edition, SI units</a:t>
            </a:r>
            <a:r>
              <a:rPr lang="en-US" sz="1000" dirty="0">
                <a:ea typeface="+mn-lt"/>
                <a:cs typeface="+mn-lt"/>
              </a:rPr>
              <a:t>, 11th ed, </a:t>
            </a:r>
            <a:r>
              <a:rPr lang="en-US" sz="1000" dirty="0" err="1">
                <a:ea typeface="+mn-lt"/>
                <a:cs typeface="+mn-lt"/>
              </a:rPr>
              <a:t>S.l.</a:t>
            </a:r>
            <a:r>
              <a:rPr lang="en-US" sz="1000" dirty="0">
                <a:ea typeface="+mn-lt"/>
                <a:cs typeface="+mn-lt"/>
              </a:rPr>
              <a:t>, NY: MCGRAW-HILL EDUCATION (AS, 2020, pp. 173–219</a:t>
            </a:r>
            <a:endParaRPr lang="en-US" sz="1000" dirty="0">
              <a:cs typeface="Calibri"/>
            </a:endParaRPr>
          </a:p>
          <a:p>
            <a:pPr>
              <a:buNone/>
            </a:pPr>
            <a:r>
              <a:rPr lang="en-US" sz="1000" dirty="0">
                <a:ea typeface="+mn-lt"/>
                <a:cs typeface="+mn-lt"/>
              </a:rPr>
              <a:t>[19] G. R. Reddy and V. K. </a:t>
            </a:r>
            <a:r>
              <a:rPr lang="en-US" sz="1000" dirty="0" err="1">
                <a:ea typeface="+mn-lt"/>
                <a:cs typeface="+mn-lt"/>
              </a:rPr>
              <a:t>Eranki</a:t>
            </a:r>
            <a:r>
              <a:rPr lang="en-US" sz="1000" dirty="0">
                <a:ea typeface="+mn-lt"/>
                <a:cs typeface="+mn-lt"/>
              </a:rPr>
              <a:t>, “Design and Structural Analysis of a Robotic Arm,” thesis, Karlskrona, 2016</a:t>
            </a:r>
            <a:endParaRPr lang="en-US" sz="1000" dirty="0">
              <a:cs typeface="Calibri"/>
            </a:endParaRPr>
          </a:p>
          <a:p>
            <a:pPr>
              <a:buNone/>
            </a:pPr>
            <a:r>
              <a:rPr lang="en-US" sz="1000" dirty="0">
                <a:ea typeface="+mn-lt"/>
                <a:cs typeface="+mn-lt"/>
              </a:rPr>
              <a:t>[20] R. Gautam, A. </a:t>
            </a:r>
            <a:r>
              <a:rPr lang="en-US" sz="1000" dirty="0" err="1">
                <a:ea typeface="+mn-lt"/>
                <a:cs typeface="+mn-lt"/>
              </a:rPr>
              <a:t>Gedam</a:t>
            </a:r>
            <a:r>
              <a:rPr lang="en-US" sz="1000" dirty="0">
                <a:ea typeface="+mn-lt"/>
                <a:cs typeface="+mn-lt"/>
              </a:rPr>
              <a:t>, A. </a:t>
            </a:r>
            <a:r>
              <a:rPr lang="en-US" sz="1000" dirty="0" err="1">
                <a:ea typeface="+mn-lt"/>
                <a:cs typeface="+mn-lt"/>
              </a:rPr>
              <a:t>Zade</a:t>
            </a:r>
            <a:r>
              <a:rPr lang="en-US" sz="1000" dirty="0">
                <a:ea typeface="+mn-lt"/>
                <a:cs typeface="+mn-lt"/>
              </a:rPr>
              <a:t>, and A. </a:t>
            </a:r>
            <a:r>
              <a:rPr lang="en-US" sz="1000" dirty="0" err="1">
                <a:ea typeface="+mn-lt"/>
                <a:cs typeface="+mn-lt"/>
              </a:rPr>
              <a:t>Mahawadiwar</a:t>
            </a:r>
            <a:r>
              <a:rPr lang="en-US" sz="1000" dirty="0">
                <a:ea typeface="+mn-lt"/>
                <a:cs typeface="+mn-lt"/>
              </a:rPr>
              <a:t>, </a:t>
            </a:r>
            <a:r>
              <a:rPr lang="en-US" sz="1000" i="1" dirty="0">
                <a:ea typeface="+mn-lt"/>
                <a:cs typeface="+mn-lt"/>
              </a:rPr>
              <a:t>Review on Development of Industrial Robotic Arm</a:t>
            </a:r>
            <a:r>
              <a:rPr lang="en-US" sz="1000" dirty="0">
                <a:ea typeface="+mn-lt"/>
                <a:cs typeface="+mn-lt"/>
              </a:rPr>
              <a:t>. International Research Journal of Engineering and Technology, 2017</a:t>
            </a:r>
            <a:endParaRPr lang="en-US" sz="1000" dirty="0">
              <a:cs typeface="Calibri"/>
            </a:endParaRPr>
          </a:p>
          <a:p>
            <a:pPr>
              <a:buNone/>
            </a:pPr>
            <a:r>
              <a:rPr lang="en-US" sz="1000" dirty="0">
                <a:ea typeface="+mn-lt"/>
                <a:cs typeface="+mn-lt"/>
              </a:rPr>
              <a:t>[21] M. Z. Silva, T. Brito, J. L. Lima and M. F. Silva, "Industrial Robotic Arm in Machining Process Aimed to 3D Objects Reconstruction," 2021 22nd IEEE International Conference on Industrial Technology (ICIT), Valencia, Spain, 2021, pp. 1100-1105, </a:t>
            </a:r>
            <a:r>
              <a:rPr lang="en-US" sz="1000" dirty="0" err="1">
                <a:ea typeface="+mn-lt"/>
                <a:cs typeface="+mn-lt"/>
              </a:rPr>
              <a:t>doi</a:t>
            </a:r>
            <a:r>
              <a:rPr lang="en-US" sz="1000" dirty="0">
                <a:ea typeface="+mn-lt"/>
                <a:cs typeface="+mn-lt"/>
              </a:rPr>
              <a:t>: 10.1109/ICIT46573.2021.9453596.</a:t>
            </a:r>
            <a:endParaRPr lang="en-US" sz="1000" dirty="0">
              <a:cs typeface="Calibri"/>
            </a:endParaRPr>
          </a:p>
          <a:p>
            <a:pPr>
              <a:buNone/>
            </a:pPr>
            <a:r>
              <a:rPr lang="en-US" sz="1000" dirty="0">
                <a:ea typeface="+mn-lt"/>
                <a:cs typeface="+mn-lt"/>
              </a:rPr>
              <a:t>[22] M. Fairchild, “Drilling robots: Automate for fast and precise results,” #HowToRobot, https://howtorobot.com/expert-insight/drilling-robots (accessed Sep. 15, 2023). </a:t>
            </a:r>
            <a:endParaRPr lang="en-US" sz="1000" dirty="0">
              <a:cs typeface="Calibri"/>
            </a:endParaRPr>
          </a:p>
          <a:p>
            <a:pPr>
              <a:buNone/>
            </a:pPr>
            <a:r>
              <a:rPr lang="en-US" sz="1000" dirty="0">
                <a:ea typeface="+mn-lt"/>
                <a:cs typeface="+mn-lt"/>
              </a:rPr>
              <a:t>[23] T. </a:t>
            </a:r>
            <a:r>
              <a:rPr lang="en-US" sz="1000" dirty="0" err="1">
                <a:ea typeface="+mn-lt"/>
                <a:cs typeface="+mn-lt"/>
              </a:rPr>
              <a:t>Xometry</a:t>
            </a:r>
            <a:r>
              <a:rPr lang="en-US" sz="1000" dirty="0">
                <a:ea typeface="+mn-lt"/>
                <a:cs typeface="+mn-lt"/>
              </a:rPr>
              <a:t>, “Drilling machines - parts, types, and uses,” </a:t>
            </a:r>
            <a:r>
              <a:rPr lang="en-US" sz="1000" dirty="0" err="1">
                <a:ea typeface="+mn-lt"/>
                <a:cs typeface="+mn-lt"/>
              </a:rPr>
              <a:t>Xometrys</a:t>
            </a:r>
            <a:r>
              <a:rPr lang="en-US" sz="1000" dirty="0">
                <a:ea typeface="+mn-lt"/>
                <a:cs typeface="+mn-lt"/>
              </a:rPr>
              <a:t> RSS, https://www.xometry.com/resources/machining/drilling-machines/ (accessed Sep. 15, 2023).</a:t>
            </a:r>
            <a:endParaRPr lang="en-US" sz="1000" dirty="0">
              <a:cs typeface="Calibri"/>
            </a:endParaRPr>
          </a:p>
          <a:p>
            <a:pPr>
              <a:buNone/>
            </a:pPr>
            <a:r>
              <a:rPr lang="en-US" sz="1000" dirty="0">
                <a:ea typeface="+mn-lt"/>
                <a:cs typeface="+mn-lt"/>
              </a:rPr>
              <a:t>[24] B. Siciliano and O. Khatib, </a:t>
            </a:r>
            <a:r>
              <a:rPr lang="en-US" sz="1000" i="1" dirty="0">
                <a:ea typeface="+mn-lt"/>
                <a:cs typeface="+mn-lt"/>
              </a:rPr>
              <a:t>Springer Handbook of Robotics: With 84 Tables</a:t>
            </a:r>
            <a:r>
              <a:rPr lang="en-US" sz="1000" dirty="0">
                <a:ea typeface="+mn-lt"/>
                <a:cs typeface="+mn-lt"/>
              </a:rPr>
              <a:t>. Berlin: Springer, 2008.</a:t>
            </a:r>
            <a:endParaRPr lang="en-US" dirty="0"/>
          </a:p>
          <a:p>
            <a:pPr>
              <a:buNone/>
            </a:pPr>
            <a:r>
              <a:rPr lang="en-US" sz="1000" dirty="0">
                <a:ea typeface="+mn-lt"/>
                <a:cs typeface="+mn-lt"/>
              </a:rPr>
              <a:t>[25] </a:t>
            </a:r>
            <a:r>
              <a:rPr lang="en-US" sz="1000" dirty="0" err="1">
                <a:ea typeface="+mn-lt"/>
                <a:cs typeface="+mn-lt"/>
              </a:rPr>
              <a:t>Voland</a:t>
            </a:r>
            <a:r>
              <a:rPr lang="en-US" sz="1000" dirty="0">
                <a:ea typeface="+mn-lt"/>
                <a:cs typeface="+mn-lt"/>
              </a:rPr>
              <a:t>, G. (2014) ‘Chapter 11 - Implementation ’, in </a:t>
            </a:r>
            <a:r>
              <a:rPr lang="en-US" sz="1000" i="1" dirty="0">
                <a:ea typeface="+mn-lt"/>
                <a:cs typeface="+mn-lt"/>
              </a:rPr>
              <a:t>Engineering by design</a:t>
            </a:r>
            <a:r>
              <a:rPr lang="en-US" sz="1000" dirty="0">
                <a:ea typeface="+mn-lt"/>
                <a:cs typeface="+mn-lt"/>
              </a:rPr>
              <a:t>. Harlow: Pearson Education Limited.</a:t>
            </a:r>
            <a:endParaRPr lang="en-US" dirty="0"/>
          </a:p>
          <a:p>
            <a:pPr>
              <a:buNone/>
            </a:pPr>
            <a:r>
              <a:rPr lang="en-US" sz="1100" dirty="0">
                <a:cs typeface="Calibri"/>
              </a:rPr>
              <a:t>[26] A. Chaudhari, K. Rao, K. </a:t>
            </a:r>
            <a:r>
              <a:rPr lang="en-US" sz="1100" dirty="0" err="1">
                <a:cs typeface="Calibri"/>
              </a:rPr>
              <a:t>Rudrawar</a:t>
            </a:r>
            <a:r>
              <a:rPr lang="en-US" sz="1100" dirty="0">
                <a:cs typeface="Calibri"/>
              </a:rPr>
              <a:t>, P. </a:t>
            </a:r>
            <a:r>
              <a:rPr lang="en-US" sz="1100" dirty="0" err="1">
                <a:cs typeface="Calibri"/>
              </a:rPr>
              <a:t>Randhavan</a:t>
            </a:r>
            <a:r>
              <a:rPr lang="en-US" sz="1100" dirty="0">
                <a:cs typeface="Calibri"/>
              </a:rPr>
              <a:t> and P. Raut, "Development of Robotic Arm Prototype," 2023 International Conference on Sustainable Computing and Data Communication Systems (ICSCDS), Erode, India, 2023, pp. 1053-1057, </a:t>
            </a:r>
            <a:r>
              <a:rPr lang="en-US" sz="1100" dirty="0" err="1">
                <a:cs typeface="Calibri"/>
              </a:rPr>
              <a:t>doi</a:t>
            </a:r>
            <a:r>
              <a:rPr lang="en-US" sz="1100" dirty="0">
                <a:cs typeface="Calibri"/>
              </a:rPr>
              <a:t>: 10.1109/ICSCDS56580.2023.10104928</a:t>
            </a:r>
            <a:endParaRPr lang="en-US" dirty="0"/>
          </a:p>
        </p:txBody>
      </p:sp>
      <p:sp>
        <p:nvSpPr>
          <p:cNvPr id="5" name="Footer Placeholder 4">
            <a:extLst>
              <a:ext uri="{FF2B5EF4-FFF2-40B4-BE49-F238E27FC236}">
                <a16:creationId xmlns:a16="http://schemas.microsoft.com/office/drawing/2014/main" id="{291EAB73-FA30-5725-8F91-5FC5866F0436}"/>
              </a:ext>
            </a:extLst>
          </p:cNvPr>
          <p:cNvSpPr>
            <a:spLocks noGrp="1"/>
          </p:cNvSpPr>
          <p:nvPr>
            <p:ph type="ftr" sz="quarter" idx="11"/>
          </p:nvPr>
        </p:nvSpPr>
        <p:spPr>
          <a:xfrm>
            <a:off x="4038600" y="6490034"/>
            <a:ext cx="4114800" cy="365125"/>
          </a:xfrm>
        </p:spPr>
        <p:txBody>
          <a:bodyPr/>
          <a:lstStyle/>
          <a:p>
            <a:r>
              <a:rPr lang="en-US">
                <a:cs typeface="Calibri"/>
              </a:rPr>
              <a:t>Team, 9/19/23, </a:t>
            </a:r>
            <a:r>
              <a:rPr lang="en-US">
                <a:solidFill>
                  <a:schemeClr val="bg1">
                    <a:lumMod val="50000"/>
                  </a:schemeClr>
                </a:solidFill>
                <a:cs typeface="Calibri"/>
              </a:rPr>
              <a:t>F23toSp24_NorthrupGrumman</a:t>
            </a:r>
            <a:endParaRPr lang="en-US"/>
          </a:p>
        </p:txBody>
      </p:sp>
      <p:sp>
        <p:nvSpPr>
          <p:cNvPr id="7" name="Rectangle 6">
            <a:extLst>
              <a:ext uri="{FF2B5EF4-FFF2-40B4-BE49-F238E27FC236}">
                <a16:creationId xmlns:a16="http://schemas.microsoft.com/office/drawing/2014/main" id="{D7388048-F9F7-D2F0-7F11-3EAE8F2C45DF}"/>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3E39CA7F-F100-E0C3-258B-6B2D4104D2D5}"/>
              </a:ext>
            </a:extLst>
          </p:cNvPr>
          <p:cNvPicPr>
            <a:picLocks noChangeAspect="1"/>
          </p:cNvPicPr>
          <p:nvPr/>
        </p:nvPicPr>
        <p:blipFill>
          <a:blip r:embed="rId2"/>
          <a:stretch>
            <a:fillRect/>
          </a:stretch>
        </p:blipFill>
        <p:spPr>
          <a:xfrm rot="16200000">
            <a:off x="-2498856" y="3799256"/>
            <a:ext cx="5558623" cy="184549"/>
          </a:xfrm>
          <a:prstGeom prst="rect">
            <a:avLst/>
          </a:prstGeom>
        </p:spPr>
      </p:pic>
    </p:spTree>
    <p:extLst>
      <p:ext uri="{BB962C8B-B14F-4D97-AF65-F5344CB8AC3E}">
        <p14:creationId xmlns:p14="http://schemas.microsoft.com/office/powerpoint/2010/main" val="2915629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FDEE-79A9-60BE-0FB5-170B3FF480F8}"/>
              </a:ext>
            </a:extLst>
          </p:cNvPr>
          <p:cNvSpPr>
            <a:spLocks noGrp="1"/>
          </p:cNvSpPr>
          <p:nvPr>
            <p:ph type="title"/>
          </p:nvPr>
        </p:nvSpPr>
        <p:spPr/>
        <p:txBody>
          <a:bodyPr/>
          <a:lstStyle/>
          <a:p>
            <a:r>
              <a:rPr lang="en-US">
                <a:cs typeface="Calibri Light"/>
              </a:rPr>
              <a:t>References</a:t>
            </a:r>
            <a:endParaRPr lang="en-US"/>
          </a:p>
        </p:txBody>
      </p:sp>
      <p:sp>
        <p:nvSpPr>
          <p:cNvPr id="3" name="Content Placeholder 2">
            <a:extLst>
              <a:ext uri="{FF2B5EF4-FFF2-40B4-BE49-F238E27FC236}">
                <a16:creationId xmlns:a16="http://schemas.microsoft.com/office/drawing/2014/main" id="{F8892EA8-357C-D9C7-0F6B-1A3FB874288C}"/>
              </a:ext>
            </a:extLst>
          </p:cNvPr>
          <p:cNvSpPr>
            <a:spLocks noGrp="1"/>
          </p:cNvSpPr>
          <p:nvPr>
            <p:ph idx="1"/>
          </p:nvPr>
        </p:nvSpPr>
        <p:spPr/>
        <p:txBody>
          <a:bodyPr vert="horz" lIns="91440" tIns="45720" rIns="91440" bIns="45720" rtlCol="0" anchor="t">
            <a:normAutofit/>
          </a:bodyPr>
          <a:lstStyle/>
          <a:p>
            <a:pPr>
              <a:lnSpc>
                <a:spcPct val="100000"/>
              </a:lnSpc>
              <a:buNone/>
            </a:pPr>
            <a:r>
              <a:rPr lang="en-US" sz="1000">
                <a:ea typeface="+mn-lt"/>
                <a:cs typeface="+mn-lt"/>
              </a:rPr>
              <a:t>[27] T. </a:t>
            </a:r>
            <a:r>
              <a:rPr lang="en-US" sz="1000" err="1">
                <a:ea typeface="+mn-lt"/>
                <a:cs typeface="+mn-lt"/>
              </a:rPr>
              <a:t>Sieusankar</a:t>
            </a:r>
            <a:r>
              <a:rPr lang="en-US" sz="1000">
                <a:ea typeface="+mn-lt"/>
                <a:cs typeface="+mn-lt"/>
              </a:rPr>
              <a:t> and B. </a:t>
            </a:r>
            <a:r>
              <a:rPr lang="en-US" sz="1000" err="1">
                <a:ea typeface="+mn-lt"/>
                <a:cs typeface="+mn-lt"/>
              </a:rPr>
              <a:t>Chandrasekaran</a:t>
            </a:r>
            <a:r>
              <a:rPr lang="en-US" sz="1000">
                <a:ea typeface="+mn-lt"/>
                <a:cs typeface="+mn-lt"/>
              </a:rPr>
              <a:t>, "A Review of Current Techniques for Robotic Arm Manipulation and Mobile Navigation," 2023 IEEE 13th Annual Computing and Communication Workshop and Conference (CCWC), Las Vegas, NV, USA, 2023, pp. 1070-1075, </a:t>
            </a:r>
            <a:r>
              <a:rPr lang="en-US" sz="1000" err="1">
                <a:ea typeface="+mn-lt"/>
                <a:cs typeface="+mn-lt"/>
              </a:rPr>
              <a:t>doi</a:t>
            </a:r>
            <a:r>
              <a:rPr lang="en-US" sz="1000">
                <a:ea typeface="+mn-lt"/>
                <a:cs typeface="+mn-lt"/>
              </a:rPr>
              <a:t>: 10.1109/CCWC57344.2023.10099115.</a:t>
            </a:r>
            <a:endParaRPr lang="en-US" sz="1000">
              <a:cs typeface="Calibri" panose="020F0502020204030204"/>
            </a:endParaRPr>
          </a:p>
          <a:p>
            <a:pPr>
              <a:lnSpc>
                <a:spcPct val="100000"/>
              </a:lnSpc>
              <a:buNone/>
            </a:pPr>
            <a:r>
              <a:rPr lang="en-US" sz="1000">
                <a:ea typeface="+mn-lt"/>
                <a:cs typeface="+mn-lt"/>
              </a:rPr>
              <a:t>[28] M. A. Muslim and S. N. </a:t>
            </a:r>
            <a:r>
              <a:rPr lang="en-US" sz="1000" err="1">
                <a:ea typeface="+mn-lt"/>
                <a:cs typeface="+mn-lt"/>
              </a:rPr>
              <a:t>Urfin</a:t>
            </a:r>
            <a:r>
              <a:rPr lang="en-US" sz="1000">
                <a:ea typeface="+mn-lt"/>
                <a:cs typeface="+mn-lt"/>
              </a:rPr>
              <a:t>, "Design of geometric-based inverse kinematics for a low cost robotic arm," 2014 Electrical Power, Electronics, </a:t>
            </a:r>
            <a:r>
              <a:rPr lang="en-US" sz="1000" err="1">
                <a:ea typeface="+mn-lt"/>
                <a:cs typeface="+mn-lt"/>
              </a:rPr>
              <a:t>Communicatons</a:t>
            </a:r>
            <a:r>
              <a:rPr lang="en-US" sz="1000">
                <a:ea typeface="+mn-lt"/>
                <a:cs typeface="+mn-lt"/>
              </a:rPr>
              <a:t>, Control and Informatics Seminar (EECCIS), Malang, Indonesia, 2014, pp. 82-86, </a:t>
            </a:r>
            <a:r>
              <a:rPr lang="en-US" sz="1000" err="1">
                <a:ea typeface="+mn-lt"/>
                <a:cs typeface="+mn-lt"/>
              </a:rPr>
              <a:t>doi</a:t>
            </a:r>
            <a:r>
              <a:rPr lang="en-US" sz="1000">
                <a:ea typeface="+mn-lt"/>
                <a:cs typeface="+mn-lt"/>
              </a:rPr>
              <a:t>: 10.1109/EECCIS.2014.7003724.</a:t>
            </a:r>
            <a:endParaRPr lang="en-US" sz="1000">
              <a:cs typeface="Calibri" panose="020F0502020204030204"/>
            </a:endParaRPr>
          </a:p>
          <a:p>
            <a:pPr>
              <a:lnSpc>
                <a:spcPct val="100000"/>
              </a:lnSpc>
              <a:buNone/>
            </a:pPr>
            <a:r>
              <a:rPr lang="en-US" sz="1000">
                <a:ea typeface="+mn-lt"/>
                <a:cs typeface="+mn-lt"/>
              </a:rPr>
              <a:t>[29] “How to create a robotic arm with your students - The Demeter Project,” The Demeter Project, 2021. https://www.thematic-learning.com/course/how-to-create-a-robotic-arm-with-your-students/?tab=tab-curriculum (accessed Sep. 18, 2023).</a:t>
            </a:r>
            <a:endParaRPr lang="en-US" sz="1000">
              <a:cs typeface="Calibri" panose="020F0502020204030204"/>
            </a:endParaRPr>
          </a:p>
          <a:p>
            <a:pPr>
              <a:lnSpc>
                <a:spcPct val="100000"/>
              </a:lnSpc>
              <a:buNone/>
            </a:pPr>
            <a:r>
              <a:rPr lang="en-US" sz="1000">
                <a:ea typeface="+mn-lt"/>
                <a:cs typeface="+mn-lt"/>
              </a:rPr>
              <a:t>[30] “Simplify Robot Programming with G-code - Universal Robots,” www.universal-robots.com. https://www.universal-robots.com/blog/simplify-robot-programming-with-g-code/</a:t>
            </a:r>
            <a:endParaRPr lang="en-US" sz="1000">
              <a:cs typeface="Calibri" panose="020F0502020204030204"/>
            </a:endParaRPr>
          </a:p>
          <a:p>
            <a:pPr>
              <a:lnSpc>
                <a:spcPct val="100000"/>
              </a:lnSpc>
              <a:buNone/>
            </a:pPr>
            <a:r>
              <a:rPr lang="en-US" sz="1000">
                <a:ea typeface="+mn-lt"/>
                <a:cs typeface="+mn-lt"/>
              </a:rPr>
              <a:t>[31] R. G. </a:t>
            </a:r>
            <a:r>
              <a:rPr lang="en-US" sz="1000" err="1">
                <a:ea typeface="+mn-lt"/>
                <a:cs typeface="+mn-lt"/>
              </a:rPr>
              <a:t>Budynas</a:t>
            </a:r>
            <a:r>
              <a:rPr lang="en-US" sz="1000">
                <a:ea typeface="+mn-lt"/>
                <a:cs typeface="+mn-lt"/>
              </a:rPr>
              <a:t> and J. K. Nisbett, “Chapter 5- Failure Resulting from Static Loading,” in </a:t>
            </a:r>
            <a:r>
              <a:rPr lang="en-US" sz="1000" i="1">
                <a:ea typeface="+mn-lt"/>
                <a:cs typeface="+mn-lt"/>
              </a:rPr>
              <a:t>Shigley’s Mechanical Engineering Design, 11th edition, </a:t>
            </a:r>
            <a:r>
              <a:rPr lang="en-US" sz="1000" i="1" err="1">
                <a:ea typeface="+mn-lt"/>
                <a:cs typeface="+mn-lt"/>
              </a:rPr>
              <a:t>SI</a:t>
            </a:r>
            <a:r>
              <a:rPr lang="en-US" sz="1000" i="1">
                <a:ea typeface="+mn-lt"/>
                <a:cs typeface="+mn-lt"/>
              </a:rPr>
              <a:t> units</a:t>
            </a:r>
            <a:r>
              <a:rPr lang="en-US" sz="1000">
                <a:ea typeface="+mn-lt"/>
                <a:cs typeface="+mn-lt"/>
              </a:rPr>
              <a:t>, 11th ed, S.l., NY: MCGRAW-HILL EDUCATION (AS, 2020, pp. 241-275)</a:t>
            </a:r>
            <a:endParaRPr lang="en-US" sz="1000">
              <a:cs typeface="Calibri"/>
            </a:endParaRPr>
          </a:p>
          <a:p>
            <a:pPr>
              <a:lnSpc>
                <a:spcPct val="100000"/>
              </a:lnSpc>
              <a:buNone/>
            </a:pPr>
            <a:r>
              <a:rPr lang="en-US" sz="1000">
                <a:ea typeface="+mn-lt"/>
                <a:cs typeface="+mn-lt"/>
              </a:rPr>
              <a:t>[32] R. G. </a:t>
            </a:r>
            <a:r>
              <a:rPr lang="en-US" sz="1000" err="1">
                <a:ea typeface="+mn-lt"/>
                <a:cs typeface="+mn-lt"/>
              </a:rPr>
              <a:t>Budynas</a:t>
            </a:r>
            <a:r>
              <a:rPr lang="en-US" sz="1000">
                <a:ea typeface="+mn-lt"/>
                <a:cs typeface="+mn-lt"/>
              </a:rPr>
              <a:t> and J. K. Nisbett, “Chapter 18 – Power Transmission Case Study,” in </a:t>
            </a:r>
            <a:r>
              <a:rPr lang="en-US" sz="1000" i="1">
                <a:ea typeface="+mn-lt"/>
                <a:cs typeface="+mn-lt"/>
              </a:rPr>
              <a:t>Shigley’s Mechanical Engineering Design, 11th edition, </a:t>
            </a:r>
            <a:r>
              <a:rPr lang="en-US" sz="1000" i="1" err="1">
                <a:ea typeface="+mn-lt"/>
                <a:cs typeface="+mn-lt"/>
              </a:rPr>
              <a:t>SI</a:t>
            </a:r>
            <a:r>
              <a:rPr lang="en-US" sz="1000" i="1">
                <a:ea typeface="+mn-lt"/>
                <a:cs typeface="+mn-lt"/>
              </a:rPr>
              <a:t> units</a:t>
            </a:r>
            <a:r>
              <a:rPr lang="en-US" sz="1000">
                <a:ea typeface="+mn-lt"/>
                <a:cs typeface="+mn-lt"/>
              </a:rPr>
              <a:t>, 11th ed, S.l., NY: MCGRAW-HILL EDUCATION (AS, 2020, pp. 937-953)</a:t>
            </a:r>
            <a:endParaRPr lang="en-US" sz="1000">
              <a:cs typeface="Calibri"/>
            </a:endParaRPr>
          </a:p>
          <a:p>
            <a:pPr>
              <a:lnSpc>
                <a:spcPct val="100000"/>
              </a:lnSpc>
              <a:buNone/>
            </a:pPr>
            <a:r>
              <a:rPr lang="en-US" sz="1000">
                <a:ea typeface="+mn-lt"/>
                <a:cs typeface="+mn-lt"/>
              </a:rPr>
              <a:t>[33] A. Imran and B.-J. Yi, “Performance Analysis of 7-DOF Robotic Arm for Drilling and Milling Applications,” </a:t>
            </a:r>
            <a:r>
              <a:rPr lang="en-US" sz="1000" i="1">
                <a:ea typeface="+mn-lt"/>
                <a:cs typeface="+mn-lt"/>
              </a:rPr>
              <a:t>Performance Analysis of 7-DOF Robotic Arm for Drilling and Milling</a:t>
            </a:r>
            <a:r>
              <a:rPr lang="en-US" sz="1000">
                <a:ea typeface="+mn-lt"/>
                <a:cs typeface="+mn-lt"/>
              </a:rPr>
              <a:t> </a:t>
            </a:r>
            <a:r>
              <a:rPr lang="en-US" sz="1000" i="1">
                <a:ea typeface="+mn-lt"/>
                <a:cs typeface="+mn-lt"/>
              </a:rPr>
              <a:t>Applications</a:t>
            </a:r>
            <a:r>
              <a:rPr lang="en-US" sz="1000">
                <a:ea typeface="+mn-lt"/>
                <a:cs typeface="+mn-lt"/>
              </a:rPr>
              <a:t>, Jun. 2018, </a:t>
            </a:r>
            <a:r>
              <a:rPr lang="en-US" sz="1000" err="1">
                <a:ea typeface="+mn-lt"/>
                <a:cs typeface="+mn-lt"/>
              </a:rPr>
              <a:t>doi</a:t>
            </a:r>
            <a:r>
              <a:rPr lang="en-US" sz="1000">
                <a:ea typeface="+mn-lt"/>
                <a:cs typeface="+mn-lt"/>
              </a:rPr>
              <a:t>: 10.1109/</a:t>
            </a:r>
            <a:r>
              <a:rPr lang="en-US" sz="1000" err="1">
                <a:ea typeface="+mn-lt"/>
                <a:cs typeface="+mn-lt"/>
              </a:rPr>
              <a:t>urai.2018.8441826</a:t>
            </a:r>
            <a:r>
              <a:rPr lang="en-US" sz="1000">
                <a:ea typeface="+mn-lt"/>
                <a:cs typeface="+mn-lt"/>
              </a:rPr>
              <a:t>.</a:t>
            </a:r>
            <a:endParaRPr lang="en-US" sz="1000">
              <a:cs typeface="Calibri"/>
            </a:endParaRPr>
          </a:p>
          <a:p>
            <a:pPr>
              <a:lnSpc>
                <a:spcPct val="100000"/>
              </a:lnSpc>
              <a:buNone/>
            </a:pPr>
            <a:r>
              <a:rPr lang="en-US" sz="1000">
                <a:ea typeface="+mn-lt"/>
                <a:cs typeface="+mn-lt"/>
              </a:rPr>
              <a:t>[34] </a:t>
            </a:r>
            <a:r>
              <a:rPr lang="en-US" sz="1000" err="1">
                <a:solidFill>
                  <a:srgbClr val="333333"/>
                </a:solidFill>
                <a:ea typeface="+mn-lt"/>
                <a:cs typeface="+mn-lt"/>
              </a:rPr>
              <a:t>Garnier</a:t>
            </a:r>
            <a:r>
              <a:rPr lang="en-US" sz="1000">
                <a:solidFill>
                  <a:srgbClr val="333333"/>
                </a:solidFill>
                <a:ea typeface="+mn-lt"/>
                <a:cs typeface="+mn-lt"/>
              </a:rPr>
              <a:t>, Sebastien &amp; </a:t>
            </a:r>
            <a:r>
              <a:rPr lang="en-US" sz="1000" err="1">
                <a:solidFill>
                  <a:srgbClr val="333333"/>
                </a:solidFill>
                <a:ea typeface="+mn-lt"/>
                <a:cs typeface="+mn-lt"/>
              </a:rPr>
              <a:t>Subrin</a:t>
            </a:r>
            <a:r>
              <a:rPr lang="en-US" sz="1000">
                <a:solidFill>
                  <a:srgbClr val="333333"/>
                </a:solidFill>
                <a:ea typeface="+mn-lt"/>
                <a:cs typeface="+mn-lt"/>
              </a:rPr>
              <a:t>, </a:t>
            </a:r>
            <a:r>
              <a:rPr lang="en-US" sz="1000" err="1">
                <a:solidFill>
                  <a:srgbClr val="333333"/>
                </a:solidFill>
                <a:ea typeface="+mn-lt"/>
                <a:cs typeface="+mn-lt"/>
              </a:rPr>
              <a:t>Kévin</a:t>
            </a:r>
            <a:r>
              <a:rPr lang="en-US" sz="1000">
                <a:solidFill>
                  <a:srgbClr val="333333"/>
                </a:solidFill>
                <a:ea typeface="+mn-lt"/>
                <a:cs typeface="+mn-lt"/>
              </a:rPr>
              <a:t> &amp; </a:t>
            </a:r>
            <a:r>
              <a:rPr lang="en-US" sz="1000" err="1">
                <a:solidFill>
                  <a:srgbClr val="333333"/>
                </a:solidFill>
                <a:ea typeface="+mn-lt"/>
                <a:cs typeface="+mn-lt"/>
              </a:rPr>
              <a:t>Waiyagan</a:t>
            </a:r>
            <a:r>
              <a:rPr lang="en-US" sz="1000">
                <a:solidFill>
                  <a:srgbClr val="333333"/>
                </a:solidFill>
                <a:ea typeface="+mn-lt"/>
                <a:cs typeface="+mn-lt"/>
              </a:rPr>
              <a:t>, </a:t>
            </a:r>
            <a:r>
              <a:rPr lang="en-US" sz="1000" err="1">
                <a:solidFill>
                  <a:srgbClr val="333333"/>
                </a:solidFill>
                <a:ea typeface="+mn-lt"/>
                <a:cs typeface="+mn-lt"/>
              </a:rPr>
              <a:t>Kriangkrai</a:t>
            </a:r>
            <a:r>
              <a:rPr lang="en-US" sz="1000">
                <a:solidFill>
                  <a:srgbClr val="333333"/>
                </a:solidFill>
                <a:ea typeface="+mn-lt"/>
                <a:cs typeface="+mn-lt"/>
              </a:rPr>
              <a:t>. (2017). </a:t>
            </a:r>
            <a:r>
              <a:rPr lang="en-US" sz="1000" err="1">
                <a:solidFill>
                  <a:srgbClr val="333333"/>
                </a:solidFill>
                <a:ea typeface="+mn-lt"/>
                <a:cs typeface="+mn-lt"/>
              </a:rPr>
              <a:t>Modelling</a:t>
            </a:r>
            <a:r>
              <a:rPr lang="en-US" sz="1000">
                <a:solidFill>
                  <a:srgbClr val="333333"/>
                </a:solidFill>
                <a:ea typeface="+mn-lt"/>
                <a:cs typeface="+mn-lt"/>
              </a:rPr>
              <a:t> of Robotic</a:t>
            </a:r>
            <a:r>
              <a:rPr lang="en-US" sz="1000">
                <a:ea typeface="+mn-lt"/>
                <a:cs typeface="+mn-lt"/>
              </a:rPr>
              <a:t> </a:t>
            </a:r>
            <a:r>
              <a:rPr lang="en-US" sz="1000">
                <a:solidFill>
                  <a:srgbClr val="333333"/>
                </a:solidFill>
                <a:ea typeface="+mn-lt"/>
                <a:cs typeface="+mn-lt"/>
              </a:rPr>
              <a:t>Drilling. </a:t>
            </a:r>
            <a:r>
              <a:rPr lang="en-US" sz="1000" err="1">
                <a:solidFill>
                  <a:srgbClr val="333333"/>
                </a:solidFill>
                <a:ea typeface="+mn-lt"/>
                <a:cs typeface="+mn-lt"/>
              </a:rPr>
              <a:t>Procedia</a:t>
            </a:r>
            <a:r>
              <a:rPr lang="en-US" sz="1000">
                <a:solidFill>
                  <a:srgbClr val="333333"/>
                </a:solidFill>
                <a:ea typeface="+mn-lt"/>
                <a:cs typeface="+mn-lt"/>
              </a:rPr>
              <a:t> CIRP. 58. 416-421. 10.1016/</a:t>
            </a:r>
            <a:r>
              <a:rPr lang="en-US" sz="1000" err="1">
                <a:solidFill>
                  <a:srgbClr val="333333"/>
                </a:solidFill>
                <a:ea typeface="+mn-lt"/>
                <a:cs typeface="+mn-lt"/>
              </a:rPr>
              <a:t>j.procir.2017.03.246</a:t>
            </a:r>
            <a:r>
              <a:rPr lang="en-US" sz="1000">
                <a:solidFill>
                  <a:srgbClr val="333333"/>
                </a:solidFill>
                <a:ea typeface="+mn-lt"/>
                <a:cs typeface="+mn-lt"/>
              </a:rPr>
              <a:t>.</a:t>
            </a:r>
            <a:endParaRPr lang="en-US" sz="1000">
              <a:cs typeface="Calibri"/>
            </a:endParaRPr>
          </a:p>
          <a:p>
            <a:pPr>
              <a:lnSpc>
                <a:spcPct val="100000"/>
              </a:lnSpc>
              <a:buNone/>
            </a:pPr>
            <a:r>
              <a:rPr lang="en-US" sz="1000">
                <a:ea typeface="+mn-lt"/>
                <a:cs typeface="+mn-lt"/>
              </a:rPr>
              <a:t>[35] </a:t>
            </a:r>
            <a:r>
              <a:rPr lang="en-US" sz="1000" err="1">
                <a:ea typeface="+mn-lt"/>
                <a:cs typeface="+mn-lt"/>
              </a:rPr>
              <a:t>Jinho</a:t>
            </a:r>
            <a:r>
              <a:rPr lang="en-US" sz="1000">
                <a:ea typeface="+mn-lt"/>
                <a:cs typeface="+mn-lt"/>
              </a:rPr>
              <a:t>, Lee &amp; Hong, </a:t>
            </a:r>
            <a:r>
              <a:rPr lang="en-US" sz="1000" err="1">
                <a:ea typeface="+mn-lt"/>
                <a:cs typeface="+mn-lt"/>
              </a:rPr>
              <a:t>Taehwa</a:t>
            </a:r>
            <a:r>
              <a:rPr lang="en-US" sz="1000">
                <a:ea typeface="+mn-lt"/>
                <a:cs typeface="+mn-lt"/>
              </a:rPr>
              <a:t> &amp; </a:t>
            </a:r>
            <a:r>
              <a:rPr lang="en-US" sz="1000" err="1">
                <a:ea typeface="+mn-lt"/>
                <a:cs typeface="+mn-lt"/>
              </a:rPr>
              <a:t>Seo</a:t>
            </a:r>
            <a:r>
              <a:rPr lang="en-US" sz="1000">
                <a:ea typeface="+mn-lt"/>
                <a:cs typeface="+mn-lt"/>
              </a:rPr>
              <a:t>, </a:t>
            </a:r>
            <a:r>
              <a:rPr lang="en-US" sz="1000" err="1">
                <a:ea typeface="+mn-lt"/>
                <a:cs typeface="+mn-lt"/>
              </a:rPr>
              <a:t>Chang-Hoon</a:t>
            </a:r>
            <a:r>
              <a:rPr lang="en-US" sz="1000">
                <a:ea typeface="+mn-lt"/>
                <a:cs typeface="+mn-lt"/>
              </a:rPr>
              <a:t> &amp; </a:t>
            </a:r>
            <a:r>
              <a:rPr lang="en-US" sz="1000" err="1">
                <a:ea typeface="+mn-lt"/>
                <a:cs typeface="+mn-lt"/>
              </a:rPr>
              <a:t>Jeon</a:t>
            </a:r>
            <a:r>
              <a:rPr lang="en-US" sz="1000">
                <a:ea typeface="+mn-lt"/>
                <a:cs typeface="+mn-lt"/>
              </a:rPr>
              <a:t>, </a:t>
            </a:r>
            <a:r>
              <a:rPr lang="en-US" sz="1000" err="1">
                <a:ea typeface="+mn-lt"/>
                <a:cs typeface="+mn-lt"/>
              </a:rPr>
              <a:t>Yong</a:t>
            </a:r>
            <a:r>
              <a:rPr lang="en-US" sz="1000">
                <a:ea typeface="+mn-lt"/>
                <a:cs typeface="+mn-lt"/>
              </a:rPr>
              <a:t> &amp; Lee, Moon &amp; Kim, </a:t>
            </a:r>
            <a:r>
              <a:rPr lang="en-US" sz="1000" err="1">
                <a:ea typeface="+mn-lt"/>
                <a:cs typeface="+mn-lt"/>
              </a:rPr>
              <a:t>Hyo-Young</a:t>
            </a:r>
            <a:r>
              <a:rPr lang="en-US" sz="1000">
                <a:ea typeface="+mn-lt"/>
                <a:cs typeface="+mn-lt"/>
              </a:rPr>
              <a:t>. (2021). Implicit force and position control to improve drilling quality in CFRP flexible robotic machining. Journal of Manufacturing Processes. 68. 1123-1133. 10.1016/</a:t>
            </a:r>
            <a:r>
              <a:rPr lang="en-US" sz="1000" err="1">
                <a:ea typeface="+mn-lt"/>
                <a:cs typeface="+mn-lt"/>
              </a:rPr>
              <a:t>j.jmapro.2021.06.038</a:t>
            </a:r>
            <a:r>
              <a:rPr lang="en-US" sz="1000">
                <a:ea typeface="+mn-lt"/>
                <a:cs typeface="+mn-lt"/>
              </a:rPr>
              <a:t>.</a:t>
            </a:r>
            <a:endParaRPr lang="en-US" sz="1000">
              <a:cs typeface="Calibri"/>
            </a:endParaRPr>
          </a:p>
          <a:p>
            <a:pPr>
              <a:lnSpc>
                <a:spcPct val="100000"/>
              </a:lnSpc>
              <a:buNone/>
            </a:pPr>
            <a:r>
              <a:rPr lang="en-US" sz="1000">
                <a:ea typeface="+mn-lt"/>
                <a:cs typeface="+mn-lt"/>
              </a:rPr>
              <a:t>[36] “Robotic arm design: Types &amp; components of robotic arms.” https://www.universal- robots.com/in/blog/robotic-arm-design/ (accessed Sep. 15, 2023).</a:t>
            </a:r>
            <a:endParaRPr lang="en-US" sz="1000">
              <a:cs typeface="Calibri"/>
            </a:endParaRPr>
          </a:p>
          <a:p>
            <a:pPr>
              <a:lnSpc>
                <a:spcPct val="100000"/>
              </a:lnSpc>
              <a:buNone/>
            </a:pPr>
            <a:r>
              <a:rPr lang="en-US" sz="1000">
                <a:ea typeface="+mn-lt"/>
                <a:cs typeface="+mn-lt"/>
              </a:rPr>
              <a:t>[37] “4. Robot end-of arm tooling – </a:t>
            </a:r>
            <a:r>
              <a:rPr lang="en-US" sz="1000" err="1">
                <a:ea typeface="+mn-lt"/>
                <a:cs typeface="+mn-lt"/>
              </a:rPr>
              <a:t>Inlearc</a:t>
            </a:r>
            <a:r>
              <a:rPr lang="en-US" sz="1000">
                <a:ea typeface="+mn-lt"/>
                <a:cs typeface="+mn-lt"/>
              </a:rPr>
              <a:t>.” https://</a:t>
            </a:r>
            <a:r>
              <a:rPr lang="en-US" sz="1000" err="1">
                <a:ea typeface="+mn-lt"/>
                <a:cs typeface="+mn-lt"/>
              </a:rPr>
              <a:t>www.tthk.ee</a:t>
            </a:r>
            <a:r>
              <a:rPr lang="en-US" sz="1000">
                <a:ea typeface="+mn-lt"/>
                <a:cs typeface="+mn-lt"/>
              </a:rPr>
              <a:t>/</a:t>
            </a:r>
            <a:r>
              <a:rPr lang="en-US" sz="1000" err="1">
                <a:ea typeface="+mn-lt"/>
                <a:cs typeface="+mn-lt"/>
              </a:rPr>
              <a:t>inlearcs</a:t>
            </a:r>
            <a:r>
              <a:rPr lang="en-US" sz="1000">
                <a:ea typeface="+mn-lt"/>
                <a:cs typeface="+mn-lt"/>
              </a:rPr>
              <a:t>/7-robot-end-of-arm- tooling/ (accessed Sep. 15, 2023).</a:t>
            </a:r>
            <a:endParaRPr lang="en-US">
              <a:cs typeface="Calibri" panose="020F0502020204030204"/>
            </a:endParaRPr>
          </a:p>
          <a:p>
            <a:pPr>
              <a:lnSpc>
                <a:spcPct val="100000"/>
              </a:lnSpc>
              <a:buNone/>
            </a:pPr>
            <a:endParaRPr lang="en-US" sz="1000">
              <a:cs typeface="Calibri" panose="020F0502020204030204"/>
            </a:endParaRPr>
          </a:p>
          <a:p>
            <a:pPr marL="0" indent="0">
              <a:buNone/>
            </a:pPr>
            <a:endParaRPr lang="en-US" sz="1000">
              <a:cs typeface="Calibri" panose="020F0502020204030204"/>
            </a:endParaRPr>
          </a:p>
        </p:txBody>
      </p:sp>
      <p:sp>
        <p:nvSpPr>
          <p:cNvPr id="5" name="Footer Placeholder 4">
            <a:extLst>
              <a:ext uri="{FF2B5EF4-FFF2-40B4-BE49-F238E27FC236}">
                <a16:creationId xmlns:a16="http://schemas.microsoft.com/office/drawing/2014/main" id="{36D2C7F5-A82D-D3C5-C7D7-44F7F8A4D8EB}"/>
              </a:ext>
            </a:extLst>
          </p:cNvPr>
          <p:cNvSpPr>
            <a:spLocks noGrp="1"/>
          </p:cNvSpPr>
          <p:nvPr>
            <p:ph type="ftr" sz="quarter" idx="11"/>
          </p:nvPr>
        </p:nvSpPr>
        <p:spPr>
          <a:xfrm>
            <a:off x="4038600" y="6476666"/>
            <a:ext cx="4114800" cy="365125"/>
          </a:xfrm>
        </p:spPr>
        <p:txBody>
          <a:bodyPr/>
          <a:lstStyle/>
          <a:p>
            <a:r>
              <a:rPr lang="en-US">
                <a:cs typeface="Calibri"/>
              </a:rPr>
              <a:t>Team, 9/19/23, </a:t>
            </a:r>
            <a:r>
              <a:rPr lang="en-US">
                <a:solidFill>
                  <a:schemeClr val="bg1">
                    <a:lumMod val="50000"/>
                  </a:schemeClr>
                </a:solidFill>
                <a:cs typeface="Calibri"/>
              </a:rPr>
              <a:t>F23toSp24_NorthrupGrumman</a:t>
            </a:r>
            <a:endParaRPr lang="en-US"/>
          </a:p>
        </p:txBody>
      </p:sp>
      <p:sp>
        <p:nvSpPr>
          <p:cNvPr id="7" name="Rectangle 6">
            <a:extLst>
              <a:ext uri="{FF2B5EF4-FFF2-40B4-BE49-F238E27FC236}">
                <a16:creationId xmlns:a16="http://schemas.microsoft.com/office/drawing/2014/main" id="{7D29BFFF-DB15-02AD-A1F4-EC255BCC29B7}"/>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B1CDE675-F0E4-F3D3-5F83-AEB80168755D}"/>
              </a:ext>
            </a:extLst>
          </p:cNvPr>
          <p:cNvPicPr>
            <a:picLocks noChangeAspect="1"/>
          </p:cNvPicPr>
          <p:nvPr/>
        </p:nvPicPr>
        <p:blipFill>
          <a:blip r:embed="rId2"/>
          <a:stretch>
            <a:fillRect/>
          </a:stretch>
        </p:blipFill>
        <p:spPr>
          <a:xfrm rot="16200000">
            <a:off x="-2498856" y="3785888"/>
            <a:ext cx="5558623" cy="184549"/>
          </a:xfrm>
          <a:prstGeom prst="rect">
            <a:avLst/>
          </a:prstGeom>
        </p:spPr>
      </p:pic>
    </p:spTree>
    <p:extLst>
      <p:ext uri="{BB962C8B-B14F-4D97-AF65-F5344CB8AC3E}">
        <p14:creationId xmlns:p14="http://schemas.microsoft.com/office/powerpoint/2010/main" val="2776489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CC69-8E7A-2D72-B542-FA39ED0B273B}"/>
              </a:ext>
            </a:extLst>
          </p:cNvPr>
          <p:cNvSpPr>
            <a:spLocks noGrp="1"/>
          </p:cNvSpPr>
          <p:nvPr>
            <p:ph type="title"/>
          </p:nvPr>
        </p:nvSpPr>
        <p:spPr/>
        <p:txBody>
          <a:bodyPr/>
          <a:lstStyle/>
          <a:p>
            <a:r>
              <a:rPr lang="en-US">
                <a:cs typeface="Calibri Light"/>
              </a:rPr>
              <a:t>References</a:t>
            </a:r>
            <a:endParaRPr lang="en-US"/>
          </a:p>
        </p:txBody>
      </p:sp>
      <p:sp>
        <p:nvSpPr>
          <p:cNvPr id="3" name="Content Placeholder 2">
            <a:extLst>
              <a:ext uri="{FF2B5EF4-FFF2-40B4-BE49-F238E27FC236}">
                <a16:creationId xmlns:a16="http://schemas.microsoft.com/office/drawing/2014/main" id="{58CA07A6-6B3E-FDE8-C3C0-CBB611073254}"/>
              </a:ext>
            </a:extLst>
          </p:cNvPr>
          <p:cNvSpPr>
            <a:spLocks noGrp="1"/>
          </p:cNvSpPr>
          <p:nvPr>
            <p:ph idx="1"/>
          </p:nvPr>
        </p:nvSpPr>
        <p:spPr/>
        <p:txBody>
          <a:bodyPr vert="horz" lIns="91440" tIns="45720" rIns="91440" bIns="45720" rtlCol="0" anchor="t">
            <a:normAutofit/>
          </a:bodyPr>
          <a:lstStyle/>
          <a:p>
            <a:pPr>
              <a:lnSpc>
                <a:spcPct val="100000"/>
              </a:lnSpc>
              <a:buNone/>
            </a:pPr>
            <a:r>
              <a:rPr lang="en-US" sz="1000">
                <a:ea typeface="+mn-lt"/>
                <a:cs typeface="+mn-lt"/>
              </a:rPr>
              <a:t>[38]</a:t>
            </a:r>
            <a:r>
              <a:rPr lang="en-US" sz="1000" b="1">
                <a:ea typeface="+mn-lt"/>
                <a:cs typeface="+mn-lt"/>
              </a:rPr>
              <a:t> </a:t>
            </a:r>
            <a:r>
              <a:rPr lang="en-US" sz="1000">
                <a:ea typeface="+mn-lt"/>
                <a:cs typeface="+mn-lt"/>
              </a:rPr>
              <a:t>R. G. </a:t>
            </a:r>
            <a:r>
              <a:rPr lang="en-US" sz="1000" err="1">
                <a:ea typeface="+mn-lt"/>
                <a:cs typeface="+mn-lt"/>
              </a:rPr>
              <a:t>Budynas</a:t>
            </a:r>
            <a:r>
              <a:rPr lang="en-US" sz="1000">
                <a:ea typeface="+mn-lt"/>
                <a:cs typeface="+mn-lt"/>
              </a:rPr>
              <a:t> and J. K. Nisbett, “Chapter 12- Lubrication and Journal Bearings,” in </a:t>
            </a:r>
            <a:r>
              <a:rPr lang="en-US" sz="1000" i="1">
                <a:ea typeface="+mn-lt"/>
                <a:cs typeface="+mn-lt"/>
              </a:rPr>
              <a:t>Shigley’s Mechanical Engineering Design, 11th edition, SI units</a:t>
            </a:r>
            <a:r>
              <a:rPr lang="en-US" sz="1000">
                <a:ea typeface="+mn-lt"/>
                <a:cs typeface="+mn-lt"/>
              </a:rPr>
              <a:t>, 11th ed, </a:t>
            </a:r>
            <a:r>
              <a:rPr lang="en-US" sz="1000" err="1">
                <a:ea typeface="+mn-lt"/>
                <a:cs typeface="+mn-lt"/>
              </a:rPr>
              <a:t>S.l.</a:t>
            </a:r>
            <a:r>
              <a:rPr lang="en-US" sz="1000">
                <a:ea typeface="+mn-lt"/>
                <a:cs typeface="+mn-lt"/>
              </a:rPr>
              <a:t>, NY: MCGRAW-HILL EDUCATION (AS, 2020, pp. 623-677)</a:t>
            </a:r>
            <a:endParaRPr lang="en-US" sz="1000">
              <a:cs typeface="Calibri"/>
            </a:endParaRPr>
          </a:p>
          <a:p>
            <a:pPr>
              <a:lnSpc>
                <a:spcPct val="100000"/>
              </a:lnSpc>
              <a:buNone/>
            </a:pPr>
            <a:r>
              <a:rPr lang="en-US" sz="1000">
                <a:ea typeface="+mn-lt"/>
                <a:cs typeface="+mn-lt"/>
              </a:rPr>
              <a:t>[39] R. G. </a:t>
            </a:r>
            <a:r>
              <a:rPr lang="en-US" sz="1000" err="1">
                <a:ea typeface="+mn-lt"/>
                <a:cs typeface="+mn-lt"/>
              </a:rPr>
              <a:t>Budynas</a:t>
            </a:r>
            <a:r>
              <a:rPr lang="en-US" sz="1000">
                <a:ea typeface="+mn-lt"/>
                <a:cs typeface="+mn-lt"/>
              </a:rPr>
              <a:t> and J. K. Nisbett, “Chapter 20- Geometric Dimensioning and Tolerancing,” in </a:t>
            </a:r>
            <a:r>
              <a:rPr lang="en-US" sz="1000" i="1">
                <a:ea typeface="+mn-lt"/>
                <a:cs typeface="+mn-lt"/>
              </a:rPr>
              <a:t>Shigley’s Mechanical Engineering Design, 11th edition, SI units</a:t>
            </a:r>
            <a:r>
              <a:rPr lang="en-US" sz="1000">
                <a:ea typeface="+mn-lt"/>
                <a:cs typeface="+mn-lt"/>
              </a:rPr>
              <a:t>, 11th ed, </a:t>
            </a:r>
            <a:r>
              <a:rPr lang="en-US" sz="1000" err="1">
                <a:ea typeface="+mn-lt"/>
                <a:cs typeface="+mn-lt"/>
              </a:rPr>
              <a:t>S.l.</a:t>
            </a:r>
            <a:r>
              <a:rPr lang="en-US" sz="1000">
                <a:ea typeface="+mn-lt"/>
                <a:cs typeface="+mn-lt"/>
              </a:rPr>
              <a:t>, NY: MCGRAW-HILL -EDUCATION (AS, 2020, pp. 977-1012)</a:t>
            </a:r>
            <a:endParaRPr lang="en-US" sz="1000">
              <a:cs typeface="Calibri"/>
            </a:endParaRPr>
          </a:p>
          <a:p>
            <a:pPr>
              <a:lnSpc>
                <a:spcPct val="100000"/>
              </a:lnSpc>
              <a:buNone/>
            </a:pPr>
            <a:r>
              <a:rPr lang="en-US" sz="1000">
                <a:ea typeface="+mn-lt"/>
                <a:cs typeface="+mn-lt"/>
              </a:rPr>
              <a:t>[40] Dimensioning and Tolerancing, ASME Y14.5-2009, American Society of Mechanical Engineers, 2009</a:t>
            </a:r>
            <a:endParaRPr lang="en-US" sz="1000">
              <a:cs typeface="Calibri"/>
            </a:endParaRPr>
          </a:p>
          <a:p>
            <a:pPr>
              <a:lnSpc>
                <a:spcPct val="100000"/>
              </a:lnSpc>
              <a:buNone/>
            </a:pPr>
            <a:r>
              <a:rPr lang="en-US" sz="1000">
                <a:ea typeface="+mn-lt"/>
                <a:cs typeface="+mn-lt"/>
              </a:rPr>
              <a:t>[41] Drawing Practice, ASME Y14.100-2004, American Society of Mechanical Engineers, 2004</a:t>
            </a:r>
            <a:endParaRPr lang="en-US" sz="1000">
              <a:cs typeface="Calibri"/>
            </a:endParaRPr>
          </a:p>
          <a:p>
            <a:pPr>
              <a:lnSpc>
                <a:spcPct val="100000"/>
              </a:lnSpc>
              <a:buNone/>
            </a:pPr>
            <a:r>
              <a:rPr lang="en-US" sz="1000">
                <a:ea typeface="+mn-lt"/>
                <a:cs typeface="+mn-lt"/>
              </a:rPr>
              <a:t>[42] Types and Applications of Engineering Drawings, ASME Y14.24-2012, American Society of Mechanical Engineers, 2012</a:t>
            </a:r>
            <a:endParaRPr lang="en-US" sz="1000">
              <a:cs typeface="Calibri"/>
            </a:endParaRPr>
          </a:p>
          <a:p>
            <a:pPr>
              <a:lnSpc>
                <a:spcPct val="100000"/>
              </a:lnSpc>
              <a:buNone/>
            </a:pPr>
            <a:r>
              <a:rPr lang="en-US" sz="1000">
                <a:ea typeface="+mn-lt"/>
                <a:cs typeface="+mn-lt"/>
              </a:rPr>
              <a:t>[43] “Fanuc ARC Mate 0iA Robot | Robots.com,” T.I.E. Industrial. https://www.robots.com/robots/fanuc-arc-mate-0ia (accessed Sep. 18, 2023).</a:t>
            </a:r>
            <a:endParaRPr lang="en-US" sz="1000">
              <a:cs typeface="Calibri"/>
            </a:endParaRPr>
          </a:p>
          <a:p>
            <a:pPr>
              <a:lnSpc>
                <a:spcPct val="100000"/>
              </a:lnSpc>
              <a:buNone/>
            </a:pPr>
            <a:r>
              <a:rPr lang="en-US" sz="1000">
                <a:ea typeface="+mn-lt"/>
                <a:cs typeface="+mn-lt"/>
              </a:rPr>
              <a:t>[44] “ABB IRB 1600ID Robot | Robots.com,” T.I.E. Industrial. https://www.robots.com/robots/abb-irb-1600id (accessed Sep. 18, 2023).</a:t>
            </a:r>
            <a:endParaRPr lang="en-US" sz="1000">
              <a:cs typeface="Calibri"/>
            </a:endParaRPr>
          </a:p>
          <a:p>
            <a:pPr>
              <a:lnSpc>
                <a:spcPct val="100000"/>
              </a:lnSpc>
              <a:buNone/>
            </a:pPr>
            <a:r>
              <a:rPr lang="en-US" sz="1000">
                <a:ea typeface="+mn-lt"/>
                <a:cs typeface="+mn-lt"/>
              </a:rPr>
              <a:t>[45] “High Quality Equipment And Tool With Unbeatable Price | VEVOR Official,” </a:t>
            </a:r>
            <a:r>
              <a:rPr lang="en-US" sz="1000" err="1">
                <a:ea typeface="+mn-lt"/>
                <a:cs typeface="+mn-lt"/>
              </a:rPr>
              <a:t>Vevor</a:t>
            </a:r>
            <a:r>
              <a:rPr lang="en-US" sz="1000">
                <a:ea typeface="+mn-lt"/>
                <a:cs typeface="+mn-lt"/>
              </a:rPr>
              <a:t> US. </a:t>
            </a:r>
            <a:r>
              <a:rPr lang="en-US" sz="1000">
                <a:ea typeface="+mn-lt"/>
                <a:cs typeface="+mn-lt"/>
                <a:hlinkClick r:id="rId2"/>
              </a:rPr>
              <a:t>https://www.vevor.com</a:t>
            </a:r>
            <a:endParaRPr lang="en-US" sz="1000">
              <a:cs typeface="Calibri" panose="020F0502020204030204"/>
            </a:endParaRPr>
          </a:p>
          <a:p>
            <a:pPr marL="0" indent="0">
              <a:buNone/>
            </a:pPr>
            <a:r>
              <a:rPr lang="en-US" sz="1000">
                <a:cs typeface="Calibri" panose="020F0502020204030204"/>
              </a:rPr>
              <a:t>[46] “Hot Questions - Stack Exchange,” </a:t>
            </a:r>
            <a:r>
              <a:rPr lang="en-US" sz="1000" i="1">
                <a:cs typeface="Calibri" panose="020F0502020204030204"/>
              </a:rPr>
              <a:t>Stackexchange.com</a:t>
            </a:r>
            <a:r>
              <a:rPr lang="en-US" sz="1000">
                <a:cs typeface="Calibri" panose="020F0502020204030204"/>
              </a:rPr>
              <a:t>, 2019. </a:t>
            </a:r>
            <a:r>
              <a:rPr lang="en-US" sz="1000">
                <a:cs typeface="Calibri" panose="020F0502020204030204"/>
                <a:hlinkClick r:id="rId3"/>
              </a:rPr>
              <a:t>https://stackexchange.com/</a:t>
            </a:r>
            <a:endParaRPr lang="en-US">
              <a:cs typeface="Calibri"/>
            </a:endParaRPr>
          </a:p>
          <a:p>
            <a:pPr>
              <a:buNone/>
            </a:pPr>
            <a:r>
              <a:rPr lang="en-US" sz="1000">
                <a:cs typeface="Calibri" panose="020F0502020204030204"/>
              </a:rPr>
              <a:t>‌</a:t>
            </a:r>
            <a:endParaRPr lang="en-US"/>
          </a:p>
          <a:p>
            <a:pPr>
              <a:lnSpc>
                <a:spcPct val="100000"/>
              </a:lnSpc>
              <a:buNone/>
            </a:pPr>
            <a:endParaRPr lang="en-US" sz="1000">
              <a:cs typeface="Calibri" panose="020F0502020204030204"/>
            </a:endParaRPr>
          </a:p>
          <a:p>
            <a:pPr marL="0" indent="0">
              <a:buNone/>
            </a:pPr>
            <a:endParaRPr lang="en-US">
              <a:cs typeface="Calibri" panose="020F0502020204030204"/>
            </a:endParaRPr>
          </a:p>
        </p:txBody>
      </p:sp>
      <p:sp>
        <p:nvSpPr>
          <p:cNvPr id="5" name="Footer Placeholder 4">
            <a:extLst>
              <a:ext uri="{FF2B5EF4-FFF2-40B4-BE49-F238E27FC236}">
                <a16:creationId xmlns:a16="http://schemas.microsoft.com/office/drawing/2014/main" id="{C1053D3E-E9EF-4410-206B-F76CE7DAA693}"/>
              </a:ext>
            </a:extLst>
          </p:cNvPr>
          <p:cNvSpPr>
            <a:spLocks noGrp="1"/>
          </p:cNvSpPr>
          <p:nvPr>
            <p:ph type="ftr" sz="quarter" idx="11"/>
          </p:nvPr>
        </p:nvSpPr>
        <p:spPr>
          <a:xfrm>
            <a:off x="4038600" y="6476666"/>
            <a:ext cx="4114800" cy="365125"/>
          </a:xfrm>
        </p:spPr>
        <p:txBody>
          <a:bodyPr/>
          <a:lstStyle/>
          <a:p>
            <a:r>
              <a:rPr lang="en-US">
                <a:cs typeface="Calibri"/>
              </a:rPr>
              <a:t>Team, 9/19/23, </a:t>
            </a:r>
            <a:r>
              <a:rPr lang="en-US">
                <a:solidFill>
                  <a:schemeClr val="bg1">
                    <a:lumMod val="50000"/>
                  </a:schemeClr>
                </a:solidFill>
                <a:cs typeface="Calibri"/>
              </a:rPr>
              <a:t>F23toSp24_NorthrupGrumman</a:t>
            </a:r>
            <a:endParaRPr lang="en-US">
              <a:solidFill>
                <a:schemeClr val="bg1">
                  <a:lumMod val="50000"/>
                </a:schemeClr>
              </a:solidFill>
            </a:endParaRPr>
          </a:p>
        </p:txBody>
      </p:sp>
      <p:sp>
        <p:nvSpPr>
          <p:cNvPr id="7" name="Rectangle 6">
            <a:extLst>
              <a:ext uri="{FF2B5EF4-FFF2-40B4-BE49-F238E27FC236}">
                <a16:creationId xmlns:a16="http://schemas.microsoft.com/office/drawing/2014/main" id="{169BBCFC-0F8F-DC89-EA2A-368C2E5F198E}"/>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5E714651-1E34-03F9-E6C8-99560D2F46AF}"/>
              </a:ext>
            </a:extLst>
          </p:cNvPr>
          <p:cNvPicPr>
            <a:picLocks noChangeAspect="1"/>
          </p:cNvPicPr>
          <p:nvPr/>
        </p:nvPicPr>
        <p:blipFill>
          <a:blip r:embed="rId4"/>
          <a:stretch>
            <a:fillRect/>
          </a:stretch>
        </p:blipFill>
        <p:spPr>
          <a:xfrm rot="16200000">
            <a:off x="-2498856" y="3785888"/>
            <a:ext cx="5558623" cy="184549"/>
          </a:xfrm>
          <a:prstGeom prst="rect">
            <a:avLst/>
          </a:prstGeom>
        </p:spPr>
      </p:pic>
      <p:sp>
        <p:nvSpPr>
          <p:cNvPr id="4" name="Slide Number Placeholder 3">
            <a:extLst>
              <a:ext uri="{FF2B5EF4-FFF2-40B4-BE49-F238E27FC236}">
                <a16:creationId xmlns:a16="http://schemas.microsoft.com/office/drawing/2014/main" id="{719E7D63-B495-CA65-0D2B-88AD9BEA95CB}"/>
              </a:ext>
            </a:extLst>
          </p:cNvPr>
          <p:cNvSpPr>
            <a:spLocks noGrp="1"/>
          </p:cNvSpPr>
          <p:nvPr>
            <p:ph type="sldNum" sz="quarter" idx="12"/>
          </p:nvPr>
        </p:nvSpPr>
        <p:spPr/>
        <p:txBody>
          <a:bodyPr/>
          <a:lstStyle/>
          <a:p>
            <a:fld id="{48F63A3B-78C7-47BE-AE5E-E10140E04643}" type="slidenum">
              <a:rPr lang="en-US" dirty="0"/>
              <a:t>25</a:t>
            </a:fld>
            <a:endParaRPr lang="en-US"/>
          </a:p>
        </p:txBody>
      </p:sp>
    </p:spTree>
    <p:extLst>
      <p:ext uri="{BB962C8B-B14F-4D97-AF65-F5344CB8AC3E}">
        <p14:creationId xmlns:p14="http://schemas.microsoft.com/office/powerpoint/2010/main" val="216222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6F404-5944-F5E9-5850-57DBFF87E81C}"/>
              </a:ext>
            </a:extLst>
          </p:cNvPr>
          <p:cNvSpPr>
            <a:spLocks noGrp="1"/>
          </p:cNvSpPr>
          <p:nvPr>
            <p:ph type="title"/>
          </p:nvPr>
        </p:nvSpPr>
        <p:spPr>
          <a:xfrm>
            <a:off x="841248" y="256032"/>
            <a:ext cx="10506456" cy="1014984"/>
          </a:xfrm>
        </p:spPr>
        <p:txBody>
          <a:bodyPr anchor="b">
            <a:normAutofit/>
          </a:bodyPr>
          <a:lstStyle/>
          <a:p>
            <a:r>
              <a:rPr lang="en-US">
                <a:cs typeface="Calibri Light"/>
              </a:rPr>
              <a:t>Background &amp; Benchmarking</a:t>
            </a:r>
          </a:p>
        </p:txBody>
      </p:sp>
      <p:sp>
        <p:nvSpPr>
          <p:cNvPr id="10" name="Footer Placeholder 9">
            <a:extLst>
              <a:ext uri="{FF2B5EF4-FFF2-40B4-BE49-F238E27FC236}">
                <a16:creationId xmlns:a16="http://schemas.microsoft.com/office/drawing/2014/main" id="{CAB1EC31-C539-4750-65F3-0ACF62B8C94A}"/>
              </a:ext>
            </a:extLst>
          </p:cNvPr>
          <p:cNvSpPr>
            <a:spLocks noGrp="1"/>
          </p:cNvSpPr>
          <p:nvPr>
            <p:ph type="ftr" sz="quarter" idx="11"/>
          </p:nvPr>
        </p:nvSpPr>
        <p:spPr>
          <a:xfrm>
            <a:off x="4038600" y="6476666"/>
            <a:ext cx="4114800" cy="365125"/>
          </a:xfrm>
        </p:spPr>
        <p:txBody>
          <a:bodyPr/>
          <a:lstStyle/>
          <a:p>
            <a:r>
              <a:rPr lang="en-US">
                <a:cs typeface="Calibri"/>
              </a:rPr>
              <a:t>Russel Stringham, 9/19/23, </a:t>
            </a:r>
            <a:r>
              <a:rPr lang="en-US">
                <a:solidFill>
                  <a:schemeClr val="bg1">
                    <a:lumMod val="50000"/>
                  </a:schemeClr>
                </a:solidFill>
                <a:cs typeface="Calibri"/>
              </a:rPr>
              <a:t>F23toSp24_NorthrupGrumman</a:t>
            </a:r>
            <a:endParaRPr lang="en-US">
              <a:solidFill>
                <a:schemeClr val="bg1">
                  <a:lumMod val="50000"/>
                </a:schemeClr>
              </a:solidFill>
            </a:endParaRPr>
          </a:p>
        </p:txBody>
      </p:sp>
      <p:pic>
        <p:nvPicPr>
          <p:cNvPr id="4" name="Picture 3" descr="A yellow and black robotic arm&#10;&#10;Description automatically generated">
            <a:extLst>
              <a:ext uri="{FF2B5EF4-FFF2-40B4-BE49-F238E27FC236}">
                <a16:creationId xmlns:a16="http://schemas.microsoft.com/office/drawing/2014/main" id="{9FFF4715-84D0-E2E0-D911-3285CEBBFBB0}"/>
              </a:ext>
            </a:extLst>
          </p:cNvPr>
          <p:cNvPicPr>
            <a:picLocks noChangeAspect="1"/>
          </p:cNvPicPr>
          <p:nvPr/>
        </p:nvPicPr>
        <p:blipFill>
          <a:blip r:embed="rId3"/>
          <a:stretch>
            <a:fillRect/>
          </a:stretch>
        </p:blipFill>
        <p:spPr>
          <a:xfrm>
            <a:off x="1524817" y="1624666"/>
            <a:ext cx="1871869" cy="2569322"/>
          </a:xfrm>
          <a:prstGeom prst="rect">
            <a:avLst/>
          </a:prstGeom>
        </p:spPr>
      </p:pic>
      <p:sp>
        <p:nvSpPr>
          <p:cNvPr id="5" name="TextBox 4">
            <a:extLst>
              <a:ext uri="{FF2B5EF4-FFF2-40B4-BE49-F238E27FC236}">
                <a16:creationId xmlns:a16="http://schemas.microsoft.com/office/drawing/2014/main" id="{4B27C74B-1870-0350-F08D-2EA4C5FA77B6}"/>
              </a:ext>
            </a:extLst>
          </p:cNvPr>
          <p:cNvSpPr txBox="1"/>
          <p:nvPr/>
        </p:nvSpPr>
        <p:spPr>
          <a:xfrm>
            <a:off x="1054167" y="4614515"/>
            <a:ext cx="2818373" cy="137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71463" indent="-271463" defTabSz="868680">
              <a:spcAft>
                <a:spcPts val="600"/>
              </a:spcAft>
              <a:buFont typeface="Arial"/>
              <a:buChar char="•"/>
            </a:pPr>
            <a:r>
              <a:rPr lang="en-US" sz="1710" kern="1200">
                <a:solidFill>
                  <a:schemeClr val="tx1"/>
                </a:solidFill>
                <a:latin typeface="+mn-lt"/>
                <a:ea typeface="+mn-ea"/>
                <a:cs typeface="Calibri" panose="020F0502020204030204"/>
              </a:rPr>
              <a:t>Fanuc Arc Mate OiA Robot</a:t>
            </a:r>
          </a:p>
          <a:p>
            <a:pPr marL="271463" indent="-271463" defTabSz="868680">
              <a:spcAft>
                <a:spcPts val="600"/>
              </a:spcAft>
              <a:buFont typeface="Arial"/>
              <a:buChar char="•"/>
            </a:pPr>
            <a:r>
              <a:rPr lang="en-US" sz="1710" kern="1200">
                <a:solidFill>
                  <a:schemeClr val="tx1"/>
                </a:solidFill>
                <a:latin typeface="+mn-lt"/>
                <a:ea typeface="+mn-ea"/>
                <a:cs typeface="Calibri" panose="020F0502020204030204"/>
              </a:rPr>
              <a:t>Payload – 3 kg</a:t>
            </a:r>
          </a:p>
          <a:p>
            <a:pPr marL="271463" indent="-271463" defTabSz="868680">
              <a:spcAft>
                <a:spcPts val="600"/>
              </a:spcAft>
              <a:buFont typeface="Arial"/>
              <a:buChar char="•"/>
            </a:pPr>
            <a:r>
              <a:rPr lang="en-US" sz="1710" kern="1200">
                <a:solidFill>
                  <a:schemeClr val="tx1"/>
                </a:solidFill>
                <a:latin typeface="+mn-lt"/>
                <a:ea typeface="+mn-ea"/>
                <a:cs typeface="Calibri" panose="020F0502020204030204"/>
              </a:rPr>
              <a:t>Axes – 6</a:t>
            </a:r>
          </a:p>
          <a:p>
            <a:pPr marL="271463" indent="-271463" defTabSz="868680">
              <a:spcAft>
                <a:spcPts val="600"/>
              </a:spcAft>
              <a:buFont typeface="Arial"/>
              <a:buChar char="•"/>
            </a:pPr>
            <a:r>
              <a:rPr lang="en-US" sz="1710" kern="1200">
                <a:solidFill>
                  <a:schemeClr val="tx1"/>
                </a:solidFill>
                <a:latin typeface="+mn-lt"/>
                <a:ea typeface="+mn-ea"/>
                <a:cs typeface="Calibri" panose="020F0502020204030204"/>
              </a:rPr>
              <a:t>Reach – 1437 mm</a:t>
            </a:r>
            <a:endParaRPr lang="en-US">
              <a:cs typeface="Calibri" panose="020F0502020204030204"/>
            </a:endParaRPr>
          </a:p>
        </p:txBody>
      </p:sp>
      <p:pic>
        <p:nvPicPr>
          <p:cNvPr id="3" name="Picture 2" descr="A white robotic arm with a black handle&#10;&#10;Description automatically generated">
            <a:extLst>
              <a:ext uri="{FF2B5EF4-FFF2-40B4-BE49-F238E27FC236}">
                <a16:creationId xmlns:a16="http://schemas.microsoft.com/office/drawing/2014/main" id="{763247AA-50E9-BB2F-BA70-F103E1B2534B}"/>
              </a:ext>
            </a:extLst>
          </p:cNvPr>
          <p:cNvPicPr>
            <a:picLocks noChangeAspect="1"/>
          </p:cNvPicPr>
          <p:nvPr/>
        </p:nvPicPr>
        <p:blipFill>
          <a:blip r:embed="rId4"/>
          <a:stretch>
            <a:fillRect/>
          </a:stretch>
        </p:blipFill>
        <p:spPr>
          <a:xfrm>
            <a:off x="4789033" y="1730424"/>
            <a:ext cx="2609295" cy="2351490"/>
          </a:xfrm>
          <a:prstGeom prst="rect">
            <a:avLst/>
          </a:prstGeom>
        </p:spPr>
      </p:pic>
      <p:sp>
        <p:nvSpPr>
          <p:cNvPr id="7" name="TextBox 6">
            <a:extLst>
              <a:ext uri="{FF2B5EF4-FFF2-40B4-BE49-F238E27FC236}">
                <a16:creationId xmlns:a16="http://schemas.microsoft.com/office/drawing/2014/main" id="{C991F8C0-4906-5B15-B4DC-0483A5E0729D}"/>
              </a:ext>
            </a:extLst>
          </p:cNvPr>
          <p:cNvSpPr txBox="1"/>
          <p:nvPr/>
        </p:nvSpPr>
        <p:spPr>
          <a:xfrm>
            <a:off x="4687622" y="4555898"/>
            <a:ext cx="2818373" cy="137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71463" indent="-271463" defTabSz="868680">
              <a:spcAft>
                <a:spcPts val="600"/>
              </a:spcAft>
              <a:buFont typeface="Arial"/>
              <a:buChar char="•"/>
            </a:pPr>
            <a:r>
              <a:rPr lang="en-US" sz="1710" kern="1200">
                <a:solidFill>
                  <a:schemeClr val="tx1"/>
                </a:solidFill>
                <a:latin typeface="+mn-lt"/>
                <a:ea typeface="+mn-ea"/>
                <a:cs typeface="Calibri" panose="020F0502020204030204"/>
              </a:rPr>
              <a:t>ABB IRB 1600ID Robot</a:t>
            </a:r>
          </a:p>
          <a:p>
            <a:pPr marL="271463" indent="-271463" defTabSz="868680">
              <a:spcAft>
                <a:spcPts val="600"/>
              </a:spcAft>
              <a:buFont typeface="Arial"/>
              <a:buChar char="•"/>
            </a:pPr>
            <a:r>
              <a:rPr lang="en-US" sz="1710" kern="1200">
                <a:solidFill>
                  <a:schemeClr val="tx1"/>
                </a:solidFill>
                <a:latin typeface="+mn-lt"/>
                <a:ea typeface="+mn-ea"/>
                <a:cs typeface="Calibri" panose="020F0502020204030204"/>
              </a:rPr>
              <a:t>Payload – 4 kg</a:t>
            </a:r>
          </a:p>
          <a:p>
            <a:pPr marL="271463" indent="-271463" defTabSz="868680">
              <a:spcAft>
                <a:spcPts val="600"/>
              </a:spcAft>
              <a:buFont typeface="Arial"/>
              <a:buChar char="•"/>
            </a:pPr>
            <a:r>
              <a:rPr lang="en-US" sz="1710" kern="1200">
                <a:solidFill>
                  <a:schemeClr val="tx1"/>
                </a:solidFill>
                <a:latin typeface="+mn-lt"/>
                <a:ea typeface="+mn-ea"/>
                <a:cs typeface="Calibri" panose="020F0502020204030204"/>
              </a:rPr>
              <a:t>Axes – 6</a:t>
            </a:r>
          </a:p>
          <a:p>
            <a:pPr marL="271463" indent="-271463" defTabSz="868680">
              <a:spcAft>
                <a:spcPts val="600"/>
              </a:spcAft>
              <a:buFont typeface="Arial"/>
              <a:buChar char="•"/>
            </a:pPr>
            <a:r>
              <a:rPr lang="en-US" sz="1710" kern="1200">
                <a:solidFill>
                  <a:schemeClr val="tx1"/>
                </a:solidFill>
                <a:latin typeface="+mn-lt"/>
                <a:ea typeface="+mn-ea"/>
                <a:cs typeface="Calibri" panose="020F0502020204030204"/>
              </a:rPr>
              <a:t>Reach – 1500 mm</a:t>
            </a:r>
            <a:endParaRPr lang="en-US">
              <a:cs typeface="Calibri" panose="020F0502020204030204"/>
            </a:endParaRPr>
          </a:p>
        </p:txBody>
      </p:sp>
      <p:pic>
        <p:nvPicPr>
          <p:cNvPr id="6" name="Picture 5" descr="An orange and black machine&#10;&#10;Description automatically generated">
            <a:extLst>
              <a:ext uri="{FF2B5EF4-FFF2-40B4-BE49-F238E27FC236}">
                <a16:creationId xmlns:a16="http://schemas.microsoft.com/office/drawing/2014/main" id="{E3211961-D3AF-C76B-26CD-FC5FA4F5AB50}"/>
              </a:ext>
            </a:extLst>
          </p:cNvPr>
          <p:cNvPicPr>
            <a:picLocks noChangeAspect="1"/>
          </p:cNvPicPr>
          <p:nvPr/>
        </p:nvPicPr>
        <p:blipFill>
          <a:blip r:embed="rId5"/>
          <a:stretch>
            <a:fillRect/>
          </a:stretch>
        </p:blipFill>
        <p:spPr>
          <a:xfrm>
            <a:off x="8257667" y="1410451"/>
            <a:ext cx="2609295" cy="2990596"/>
          </a:xfrm>
          <a:prstGeom prst="rect">
            <a:avLst/>
          </a:prstGeom>
        </p:spPr>
      </p:pic>
      <p:sp>
        <p:nvSpPr>
          <p:cNvPr id="8" name="TextBox 7">
            <a:extLst>
              <a:ext uri="{FF2B5EF4-FFF2-40B4-BE49-F238E27FC236}">
                <a16:creationId xmlns:a16="http://schemas.microsoft.com/office/drawing/2014/main" id="{A00BEB92-EE31-9DB2-3642-90D223C384E5}"/>
              </a:ext>
            </a:extLst>
          </p:cNvPr>
          <p:cNvSpPr txBox="1"/>
          <p:nvPr/>
        </p:nvSpPr>
        <p:spPr>
          <a:xfrm>
            <a:off x="8155337" y="4614512"/>
            <a:ext cx="2818373" cy="137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71463" indent="-271463" defTabSz="868680">
              <a:spcAft>
                <a:spcPts val="600"/>
              </a:spcAft>
              <a:buFont typeface="Arial"/>
              <a:buChar char="•"/>
            </a:pPr>
            <a:r>
              <a:rPr lang="en-US" sz="1710" kern="1200">
                <a:solidFill>
                  <a:schemeClr val="tx1"/>
                </a:solidFill>
                <a:latin typeface="+mn-lt"/>
                <a:ea typeface="+mn-ea"/>
                <a:cs typeface="Calibri" panose="020F0502020204030204"/>
              </a:rPr>
              <a:t>VEVOR Magnetic Drill</a:t>
            </a:r>
            <a:endParaRPr lang="en-US" sz="1710" kern="1200">
              <a:solidFill>
                <a:schemeClr val="tx1"/>
              </a:solidFill>
              <a:latin typeface="+mn-lt"/>
              <a:ea typeface="+mn-ea"/>
              <a:cs typeface="+mn-cs"/>
            </a:endParaRPr>
          </a:p>
          <a:p>
            <a:pPr marL="271463" indent="-271463" defTabSz="868680">
              <a:spcAft>
                <a:spcPts val="600"/>
              </a:spcAft>
              <a:buFont typeface="Arial"/>
              <a:buChar char="•"/>
            </a:pPr>
            <a:r>
              <a:rPr lang="en-US" sz="1710" kern="1200">
                <a:solidFill>
                  <a:schemeClr val="tx1"/>
                </a:solidFill>
                <a:latin typeface="+mn-lt"/>
                <a:ea typeface="+mn-ea"/>
                <a:cs typeface="Calibri" panose="020F0502020204030204"/>
              </a:rPr>
              <a:t>1400 W</a:t>
            </a:r>
          </a:p>
          <a:p>
            <a:pPr marL="271463" indent="-271463" defTabSz="868680">
              <a:spcAft>
                <a:spcPts val="600"/>
              </a:spcAft>
              <a:buFont typeface="Arial"/>
              <a:buChar char="•"/>
            </a:pPr>
            <a:r>
              <a:rPr lang="en-US" sz="1710" kern="1200">
                <a:solidFill>
                  <a:schemeClr val="tx1"/>
                </a:solidFill>
                <a:latin typeface="+mn-lt"/>
                <a:ea typeface="+mn-ea"/>
                <a:cs typeface="Calibri" panose="020F0502020204030204"/>
              </a:rPr>
              <a:t>Twist and hole drill</a:t>
            </a:r>
          </a:p>
          <a:p>
            <a:pPr marL="271463" indent="-271463" defTabSz="868680">
              <a:spcAft>
                <a:spcPts val="600"/>
              </a:spcAft>
              <a:buFont typeface="Arial"/>
              <a:buChar char="•"/>
            </a:pPr>
            <a:r>
              <a:rPr lang="en-US" sz="1710" kern="1200">
                <a:solidFill>
                  <a:schemeClr val="tx1"/>
                </a:solidFill>
                <a:latin typeface="+mn-lt"/>
                <a:ea typeface="+mn-ea"/>
                <a:cs typeface="Calibri" panose="020F0502020204030204"/>
              </a:rPr>
              <a:t>Adjustable speed gears</a:t>
            </a:r>
            <a:endParaRPr lang="en-US">
              <a:cs typeface="Calibri" panose="020F0502020204030204"/>
            </a:endParaRPr>
          </a:p>
        </p:txBody>
      </p:sp>
      <p:sp>
        <p:nvSpPr>
          <p:cNvPr id="12" name="Rectangle 11">
            <a:extLst>
              <a:ext uri="{FF2B5EF4-FFF2-40B4-BE49-F238E27FC236}">
                <a16:creationId xmlns:a16="http://schemas.microsoft.com/office/drawing/2014/main" id="{1E604741-C6F5-B5E8-A3D1-CEFDA4EFEF6B}"/>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6">
            <a:extLst>
              <a:ext uri="{FF2B5EF4-FFF2-40B4-BE49-F238E27FC236}">
                <a16:creationId xmlns:a16="http://schemas.microsoft.com/office/drawing/2014/main" id="{5D95C899-A1E5-B9FD-52F9-21D6D061F3CA}"/>
              </a:ext>
            </a:extLst>
          </p:cNvPr>
          <p:cNvPicPr>
            <a:picLocks noChangeAspect="1"/>
          </p:cNvPicPr>
          <p:nvPr/>
        </p:nvPicPr>
        <p:blipFill>
          <a:blip r:embed="rId6"/>
          <a:stretch>
            <a:fillRect/>
          </a:stretch>
        </p:blipFill>
        <p:spPr>
          <a:xfrm rot="16200000">
            <a:off x="-2490073" y="3783047"/>
            <a:ext cx="5558623" cy="184549"/>
          </a:xfrm>
          <a:prstGeom prst="rect">
            <a:avLst/>
          </a:prstGeom>
        </p:spPr>
      </p:pic>
    </p:spTree>
    <p:extLst>
      <p:ext uri="{BB962C8B-B14F-4D97-AF65-F5344CB8AC3E}">
        <p14:creationId xmlns:p14="http://schemas.microsoft.com/office/powerpoint/2010/main" val="2013587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EE75-1180-E03A-A77A-872CC3B14D13}"/>
              </a:ext>
            </a:extLst>
          </p:cNvPr>
          <p:cNvSpPr>
            <a:spLocks noGrp="1"/>
          </p:cNvSpPr>
          <p:nvPr>
            <p:ph type="title"/>
          </p:nvPr>
        </p:nvSpPr>
        <p:spPr/>
        <p:txBody>
          <a:bodyPr/>
          <a:lstStyle/>
          <a:p>
            <a:r>
              <a:rPr lang="en-US">
                <a:cs typeface="Calibri Light"/>
              </a:rPr>
              <a:t>Customer and Engineering Requirements </a:t>
            </a:r>
            <a:endParaRPr lang="en-US"/>
          </a:p>
        </p:txBody>
      </p:sp>
      <p:sp>
        <p:nvSpPr>
          <p:cNvPr id="3" name="Content Placeholder 2">
            <a:extLst>
              <a:ext uri="{FF2B5EF4-FFF2-40B4-BE49-F238E27FC236}">
                <a16:creationId xmlns:a16="http://schemas.microsoft.com/office/drawing/2014/main" id="{AE7F742F-BE59-3265-5548-9107FB97D797}"/>
              </a:ext>
            </a:extLst>
          </p:cNvPr>
          <p:cNvSpPr>
            <a:spLocks noGrp="1"/>
          </p:cNvSpPr>
          <p:nvPr>
            <p:ph idx="1"/>
          </p:nvPr>
        </p:nvSpPr>
        <p:spPr/>
        <p:txBody>
          <a:bodyPr vert="horz" lIns="91440" tIns="45720" rIns="91440" bIns="45720" rtlCol="0" anchor="t">
            <a:normAutofit/>
          </a:bodyPr>
          <a:lstStyle/>
          <a:p>
            <a:pPr marL="0" indent="0">
              <a:buNone/>
            </a:pPr>
            <a:r>
              <a:rPr lang="en-US" sz="1800">
                <a:cs typeface="Calibri" panose="020F0502020204030204"/>
              </a:rPr>
              <a:t>Working Volume</a:t>
            </a:r>
          </a:p>
          <a:p>
            <a:r>
              <a:rPr lang="en-US" sz="1400">
                <a:cs typeface="Calibri" panose="020F0502020204030204"/>
              </a:rPr>
              <a:t>Must be able to reach a diameter of 50 inches, as well as a height of four feet.</a:t>
            </a:r>
          </a:p>
          <a:p>
            <a:pPr marL="0" indent="0">
              <a:buNone/>
            </a:pPr>
            <a:r>
              <a:rPr lang="en-US" sz="1800">
                <a:cs typeface="Calibri" panose="020F0502020204030204"/>
              </a:rPr>
              <a:t>Drilling Capabilities</a:t>
            </a:r>
          </a:p>
          <a:p>
            <a:r>
              <a:rPr lang="en-US" sz="1400">
                <a:cs typeface="Calibri" panose="020F0502020204030204"/>
              </a:rPr>
              <a:t>Material: Composite material equivalent to ¼'' aluminum.</a:t>
            </a:r>
          </a:p>
          <a:p>
            <a:r>
              <a:rPr lang="en-US" sz="1400">
                <a:cs typeface="Calibri" panose="020F0502020204030204"/>
              </a:rPr>
              <a:t>Multiple drill bits for varying size holes.</a:t>
            </a:r>
          </a:p>
          <a:p>
            <a:r>
              <a:rPr lang="en-US" sz="1400">
                <a:cs typeface="Calibri" panose="020F0502020204030204"/>
              </a:rPr>
              <a:t>Varying directions and surface conditions. </a:t>
            </a:r>
          </a:p>
          <a:p>
            <a:pPr marL="0" indent="0">
              <a:buNone/>
            </a:pPr>
            <a:r>
              <a:rPr lang="en-US" sz="1800">
                <a:cs typeface="Calibri" panose="020F0502020204030204"/>
              </a:rPr>
              <a:t>Fully Autonomous</a:t>
            </a:r>
          </a:p>
          <a:p>
            <a:r>
              <a:rPr lang="en-US" sz="1400">
                <a:cs typeface="Calibri" panose="020F0502020204030204"/>
              </a:rPr>
              <a:t>User should be able to use control system to select a preprogrammed setting for the desired job.</a:t>
            </a:r>
          </a:p>
          <a:p>
            <a:r>
              <a:rPr lang="en-US" sz="1400">
                <a:cs typeface="Calibri" panose="020F0502020204030204"/>
              </a:rPr>
              <a:t>E-stop that can detect overheating or system malfunction and automatically shut down.</a:t>
            </a:r>
          </a:p>
          <a:p>
            <a:pPr marL="0" indent="0">
              <a:buNone/>
            </a:pPr>
            <a:r>
              <a:rPr lang="en-US" sz="1800">
                <a:cs typeface="Calibri" panose="020F0502020204030204"/>
              </a:rPr>
              <a:t>Other</a:t>
            </a:r>
          </a:p>
          <a:p>
            <a:r>
              <a:rPr lang="en-US" sz="1400">
                <a:cs typeface="Calibri" panose="020F0502020204030204"/>
              </a:rPr>
              <a:t>Cost effective: Low product and maintenance costs.</a:t>
            </a:r>
          </a:p>
          <a:p>
            <a:r>
              <a:rPr lang="en-US" sz="1400">
                <a:cs typeface="Calibri" panose="020F0502020204030204"/>
              </a:rPr>
              <a:t>Must be able to work continuously through a 10 -hour workday.</a:t>
            </a:r>
          </a:p>
          <a:p>
            <a:r>
              <a:rPr lang="en-US" sz="1400">
                <a:cs typeface="Calibri" panose="020F0502020204030204"/>
              </a:rPr>
              <a:t>Strictly electronic running on standard household appliance power access (no hydraulics). </a:t>
            </a:r>
          </a:p>
          <a:p>
            <a:endParaRPr lang="en-US" sz="1400">
              <a:cs typeface="Calibri" panose="020F0502020204030204"/>
            </a:endParaRPr>
          </a:p>
        </p:txBody>
      </p:sp>
      <p:sp>
        <p:nvSpPr>
          <p:cNvPr id="5" name="Footer Placeholder 4">
            <a:extLst>
              <a:ext uri="{FF2B5EF4-FFF2-40B4-BE49-F238E27FC236}">
                <a16:creationId xmlns:a16="http://schemas.microsoft.com/office/drawing/2014/main" id="{96B72320-20C3-AE31-A63A-ADB20621EC5E}"/>
              </a:ext>
            </a:extLst>
          </p:cNvPr>
          <p:cNvSpPr>
            <a:spLocks noGrp="1"/>
          </p:cNvSpPr>
          <p:nvPr>
            <p:ph type="ftr" sz="quarter" idx="11"/>
          </p:nvPr>
        </p:nvSpPr>
        <p:spPr>
          <a:xfrm>
            <a:off x="4038600" y="6476666"/>
            <a:ext cx="4114800" cy="365125"/>
          </a:xfrm>
        </p:spPr>
        <p:txBody>
          <a:bodyPr/>
          <a:lstStyle/>
          <a:p>
            <a:r>
              <a:rPr lang="en-US">
                <a:cs typeface="Calibri"/>
              </a:rPr>
              <a:t>Daniel Cooke, 9/19/23, </a:t>
            </a:r>
            <a:r>
              <a:rPr lang="en-US">
                <a:solidFill>
                  <a:schemeClr val="bg1">
                    <a:lumMod val="50000"/>
                  </a:schemeClr>
                </a:solidFill>
                <a:cs typeface="Calibri"/>
              </a:rPr>
              <a:t>F23toSp24_NorthrupGrumman</a:t>
            </a:r>
            <a:endParaRPr lang="en-US"/>
          </a:p>
        </p:txBody>
      </p:sp>
      <p:sp>
        <p:nvSpPr>
          <p:cNvPr id="7" name="Rectangle 6">
            <a:extLst>
              <a:ext uri="{FF2B5EF4-FFF2-40B4-BE49-F238E27FC236}">
                <a16:creationId xmlns:a16="http://schemas.microsoft.com/office/drawing/2014/main" id="{0BA27CF8-4637-BEC0-B88D-EA56287AC93D}"/>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3F50C143-30CC-AA8B-E03E-CB471BC9E0B0}"/>
              </a:ext>
            </a:extLst>
          </p:cNvPr>
          <p:cNvPicPr>
            <a:picLocks noChangeAspect="1"/>
          </p:cNvPicPr>
          <p:nvPr/>
        </p:nvPicPr>
        <p:blipFill>
          <a:blip r:embed="rId2"/>
          <a:stretch>
            <a:fillRect/>
          </a:stretch>
        </p:blipFill>
        <p:spPr>
          <a:xfrm rot="16200000">
            <a:off x="-2497200" y="3785888"/>
            <a:ext cx="5558623" cy="184549"/>
          </a:xfrm>
          <a:prstGeom prst="rect">
            <a:avLst/>
          </a:prstGeom>
        </p:spPr>
      </p:pic>
    </p:spTree>
    <p:extLst>
      <p:ext uri="{BB962C8B-B14F-4D97-AF65-F5344CB8AC3E}">
        <p14:creationId xmlns:p14="http://schemas.microsoft.com/office/powerpoint/2010/main" val="288100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EE75-1180-E03A-A77A-872CC3B14D13}"/>
              </a:ext>
            </a:extLst>
          </p:cNvPr>
          <p:cNvSpPr>
            <a:spLocks noGrp="1"/>
          </p:cNvSpPr>
          <p:nvPr>
            <p:ph type="title"/>
          </p:nvPr>
        </p:nvSpPr>
        <p:spPr/>
        <p:txBody>
          <a:bodyPr/>
          <a:lstStyle/>
          <a:p>
            <a:r>
              <a:rPr lang="en-US">
                <a:cs typeface="Calibri Light"/>
              </a:rPr>
              <a:t>Quality Function Deployment</a:t>
            </a:r>
            <a:endParaRPr lang="en-US"/>
          </a:p>
        </p:txBody>
      </p:sp>
      <p:sp>
        <p:nvSpPr>
          <p:cNvPr id="5" name="Footer Placeholder 4">
            <a:extLst>
              <a:ext uri="{FF2B5EF4-FFF2-40B4-BE49-F238E27FC236}">
                <a16:creationId xmlns:a16="http://schemas.microsoft.com/office/drawing/2014/main" id="{96B72320-20C3-AE31-A63A-ADB20621EC5E}"/>
              </a:ext>
            </a:extLst>
          </p:cNvPr>
          <p:cNvSpPr>
            <a:spLocks noGrp="1"/>
          </p:cNvSpPr>
          <p:nvPr>
            <p:ph type="ftr" sz="quarter" idx="11"/>
          </p:nvPr>
        </p:nvSpPr>
        <p:spPr>
          <a:xfrm>
            <a:off x="4038600" y="6476666"/>
            <a:ext cx="4114800" cy="365125"/>
          </a:xfrm>
        </p:spPr>
        <p:txBody>
          <a:bodyPr/>
          <a:lstStyle/>
          <a:p>
            <a:r>
              <a:rPr lang="en-US">
                <a:cs typeface="Calibri"/>
              </a:rPr>
              <a:t>Daniel Cooke, 9/19/23, </a:t>
            </a:r>
            <a:r>
              <a:rPr lang="en-US">
                <a:solidFill>
                  <a:schemeClr val="bg1">
                    <a:lumMod val="50000"/>
                  </a:schemeClr>
                </a:solidFill>
                <a:cs typeface="Calibri"/>
              </a:rPr>
              <a:t>F23toSp24_NorthrupGrumman</a:t>
            </a:r>
            <a:endParaRPr lang="en-US">
              <a:solidFill>
                <a:schemeClr val="bg1">
                  <a:lumMod val="50000"/>
                </a:schemeClr>
              </a:solidFill>
            </a:endParaRPr>
          </a:p>
        </p:txBody>
      </p:sp>
      <p:sp>
        <p:nvSpPr>
          <p:cNvPr id="7" name="Rectangle 6">
            <a:extLst>
              <a:ext uri="{FF2B5EF4-FFF2-40B4-BE49-F238E27FC236}">
                <a16:creationId xmlns:a16="http://schemas.microsoft.com/office/drawing/2014/main" id="{0BA27CF8-4637-BEC0-B88D-EA56287AC93D}"/>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3F50C143-30CC-AA8B-E03E-CB471BC9E0B0}"/>
              </a:ext>
            </a:extLst>
          </p:cNvPr>
          <p:cNvPicPr>
            <a:picLocks noChangeAspect="1"/>
          </p:cNvPicPr>
          <p:nvPr/>
        </p:nvPicPr>
        <p:blipFill>
          <a:blip r:embed="rId2"/>
          <a:stretch>
            <a:fillRect/>
          </a:stretch>
        </p:blipFill>
        <p:spPr>
          <a:xfrm rot="16200000">
            <a:off x="-2497200" y="3785888"/>
            <a:ext cx="5558623" cy="184549"/>
          </a:xfrm>
          <a:prstGeom prst="rect">
            <a:avLst/>
          </a:prstGeom>
        </p:spPr>
      </p:pic>
      <p:sp>
        <p:nvSpPr>
          <p:cNvPr id="8" name="TextBox 7">
            <a:extLst>
              <a:ext uri="{FF2B5EF4-FFF2-40B4-BE49-F238E27FC236}">
                <a16:creationId xmlns:a16="http://schemas.microsoft.com/office/drawing/2014/main" id="{D046FCB0-0362-F6A0-C799-8723A7A4DD7A}"/>
              </a:ext>
            </a:extLst>
          </p:cNvPr>
          <p:cNvSpPr txBox="1"/>
          <p:nvPr/>
        </p:nvSpPr>
        <p:spPr>
          <a:xfrm>
            <a:off x="8659090" y="2216727"/>
            <a:ext cx="317664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Priorities</a:t>
            </a:r>
          </a:p>
          <a:p>
            <a:pPr marL="285750" indent="-285750">
              <a:buFont typeface="Arial"/>
              <a:buChar char="•"/>
            </a:pPr>
            <a:r>
              <a:rPr lang="en-US" sz="1400">
                <a:cs typeface="Calibri"/>
              </a:rPr>
              <a:t>Drilling Capabilities and Stiffness</a:t>
            </a:r>
          </a:p>
          <a:p>
            <a:pPr marL="285750" indent="-285750">
              <a:buFont typeface="Arial"/>
              <a:buChar char="•"/>
            </a:pPr>
            <a:r>
              <a:rPr lang="en-US" sz="1400">
                <a:cs typeface="Calibri"/>
              </a:rPr>
              <a:t>Working Volume</a:t>
            </a:r>
          </a:p>
          <a:p>
            <a:pPr marL="285750" indent="-285750">
              <a:buFont typeface="Arial"/>
              <a:buChar char="•"/>
            </a:pPr>
            <a:r>
              <a:rPr lang="en-US" sz="1400">
                <a:cs typeface="Calibri"/>
              </a:rPr>
              <a:t>Automated</a:t>
            </a:r>
          </a:p>
          <a:p>
            <a:r>
              <a:rPr lang="en-US">
                <a:cs typeface="Calibri"/>
              </a:rPr>
              <a:t>Secondary</a:t>
            </a:r>
          </a:p>
          <a:p>
            <a:pPr marL="285750" indent="-285750">
              <a:buFont typeface="Arial"/>
              <a:buChar char="•"/>
            </a:pPr>
            <a:r>
              <a:rPr lang="en-US" sz="1400">
                <a:cs typeface="Calibri"/>
              </a:rPr>
              <a:t>Portability</a:t>
            </a:r>
          </a:p>
          <a:p>
            <a:pPr marL="285750" indent="-285750">
              <a:buFont typeface="Arial"/>
              <a:buChar char="•"/>
            </a:pPr>
            <a:r>
              <a:rPr lang="en-US" sz="1400">
                <a:cs typeface="Calibri"/>
              </a:rPr>
              <a:t>Multiple Drilling Attachments</a:t>
            </a:r>
          </a:p>
          <a:p>
            <a:pPr marL="285750" indent="-285750">
              <a:buFont typeface="Arial"/>
              <a:buChar char="•"/>
            </a:pPr>
            <a:r>
              <a:rPr lang="en-US" sz="1400">
                <a:cs typeface="Calibri"/>
              </a:rPr>
              <a:t>Cost Effectiveness</a:t>
            </a:r>
          </a:p>
          <a:p>
            <a:r>
              <a:rPr lang="en-US">
                <a:cs typeface="Calibri"/>
              </a:rPr>
              <a:t>Benchmarking</a:t>
            </a:r>
          </a:p>
          <a:p>
            <a:endParaRPr lang="en-US" sz="1400">
              <a:cs typeface="Calibri"/>
            </a:endParaRPr>
          </a:p>
          <a:p>
            <a:r>
              <a:rPr lang="en-US" sz="1400">
                <a:cs typeface="Calibri"/>
              </a:rPr>
              <a:t>By analyzing similar product’s functions, the team can determine what subsystems need to be improved upon to make our solution more viable than the other options on the market. </a:t>
            </a:r>
          </a:p>
          <a:p>
            <a:pPr marL="285750" indent="-285750">
              <a:buFont typeface="Arial"/>
              <a:buChar char="•"/>
            </a:pPr>
            <a:endParaRPr lang="en-US">
              <a:cs typeface="Calibri"/>
            </a:endParaRPr>
          </a:p>
        </p:txBody>
      </p:sp>
      <p:pic>
        <p:nvPicPr>
          <p:cNvPr id="10" name="Picture 9">
            <a:extLst>
              <a:ext uri="{FF2B5EF4-FFF2-40B4-BE49-F238E27FC236}">
                <a16:creationId xmlns:a16="http://schemas.microsoft.com/office/drawing/2014/main" id="{3DBC5587-3114-9251-4174-DAD3E768E6E8}"/>
              </a:ext>
            </a:extLst>
          </p:cNvPr>
          <p:cNvPicPr>
            <a:picLocks noChangeAspect="1"/>
          </p:cNvPicPr>
          <p:nvPr/>
        </p:nvPicPr>
        <p:blipFill>
          <a:blip r:embed="rId3"/>
          <a:stretch>
            <a:fillRect/>
          </a:stretch>
        </p:blipFill>
        <p:spPr>
          <a:xfrm>
            <a:off x="689793" y="1593629"/>
            <a:ext cx="7969297" cy="4624292"/>
          </a:xfrm>
          <a:prstGeom prst="rect">
            <a:avLst/>
          </a:prstGeom>
        </p:spPr>
      </p:pic>
    </p:spTree>
    <p:extLst>
      <p:ext uri="{BB962C8B-B14F-4D97-AF65-F5344CB8AC3E}">
        <p14:creationId xmlns:p14="http://schemas.microsoft.com/office/powerpoint/2010/main" val="289270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EE75-1180-E03A-A77A-872CC3B14D13}"/>
              </a:ext>
            </a:extLst>
          </p:cNvPr>
          <p:cNvSpPr>
            <a:spLocks noGrp="1"/>
          </p:cNvSpPr>
          <p:nvPr>
            <p:ph type="title"/>
          </p:nvPr>
        </p:nvSpPr>
        <p:spPr/>
        <p:txBody>
          <a:bodyPr/>
          <a:lstStyle/>
          <a:p>
            <a:r>
              <a:rPr lang="en-US">
                <a:cs typeface="Calibri Light"/>
              </a:rPr>
              <a:t>Functional Modeling </a:t>
            </a:r>
            <a:endParaRPr lang="en-US"/>
          </a:p>
        </p:txBody>
      </p:sp>
      <p:sp>
        <p:nvSpPr>
          <p:cNvPr id="5" name="Footer Placeholder 4">
            <a:extLst>
              <a:ext uri="{FF2B5EF4-FFF2-40B4-BE49-F238E27FC236}">
                <a16:creationId xmlns:a16="http://schemas.microsoft.com/office/drawing/2014/main" id="{96B72320-20C3-AE31-A63A-ADB20621EC5E}"/>
              </a:ext>
            </a:extLst>
          </p:cNvPr>
          <p:cNvSpPr>
            <a:spLocks noGrp="1"/>
          </p:cNvSpPr>
          <p:nvPr>
            <p:ph type="ftr" sz="quarter" idx="11"/>
          </p:nvPr>
        </p:nvSpPr>
        <p:spPr>
          <a:xfrm>
            <a:off x="4038600" y="6490034"/>
            <a:ext cx="4114800" cy="365125"/>
          </a:xfrm>
        </p:spPr>
        <p:txBody>
          <a:bodyPr/>
          <a:lstStyle/>
          <a:p>
            <a:r>
              <a:rPr lang="en-US">
                <a:cs typeface="Calibri"/>
              </a:rPr>
              <a:t>Daniel Cooke, 9/19/23, </a:t>
            </a:r>
            <a:r>
              <a:rPr lang="en-US">
                <a:solidFill>
                  <a:schemeClr val="bg1">
                    <a:lumMod val="50000"/>
                  </a:schemeClr>
                </a:solidFill>
                <a:cs typeface="Calibri"/>
              </a:rPr>
              <a:t>F23toSp24_NorthrupGrumman</a:t>
            </a:r>
            <a:endParaRPr lang="en-US">
              <a:solidFill>
                <a:schemeClr val="bg1">
                  <a:lumMod val="50000"/>
                </a:schemeClr>
              </a:solidFill>
            </a:endParaRPr>
          </a:p>
        </p:txBody>
      </p:sp>
      <p:sp>
        <p:nvSpPr>
          <p:cNvPr id="7" name="Rectangle 6">
            <a:extLst>
              <a:ext uri="{FF2B5EF4-FFF2-40B4-BE49-F238E27FC236}">
                <a16:creationId xmlns:a16="http://schemas.microsoft.com/office/drawing/2014/main" id="{0BA27CF8-4637-BEC0-B88D-EA56287AC93D}"/>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3F50C143-30CC-AA8B-E03E-CB471BC9E0B0}"/>
              </a:ext>
            </a:extLst>
          </p:cNvPr>
          <p:cNvPicPr>
            <a:picLocks noChangeAspect="1"/>
          </p:cNvPicPr>
          <p:nvPr/>
        </p:nvPicPr>
        <p:blipFill>
          <a:blip r:embed="rId2"/>
          <a:stretch>
            <a:fillRect/>
          </a:stretch>
        </p:blipFill>
        <p:spPr>
          <a:xfrm rot="16200000">
            <a:off x="-2497200" y="3799256"/>
            <a:ext cx="5558623" cy="184549"/>
          </a:xfrm>
          <a:prstGeom prst="rect">
            <a:avLst/>
          </a:prstGeom>
        </p:spPr>
      </p:pic>
      <p:pic>
        <p:nvPicPr>
          <p:cNvPr id="6" name="Picture 5">
            <a:extLst>
              <a:ext uri="{FF2B5EF4-FFF2-40B4-BE49-F238E27FC236}">
                <a16:creationId xmlns:a16="http://schemas.microsoft.com/office/drawing/2014/main" id="{27E2D854-5DDF-942F-D3F5-5FEE92F059A4}"/>
              </a:ext>
            </a:extLst>
          </p:cNvPr>
          <p:cNvPicPr>
            <a:picLocks noChangeAspect="1"/>
          </p:cNvPicPr>
          <p:nvPr/>
        </p:nvPicPr>
        <p:blipFill>
          <a:blip r:embed="rId3"/>
          <a:stretch>
            <a:fillRect/>
          </a:stretch>
        </p:blipFill>
        <p:spPr>
          <a:xfrm>
            <a:off x="1027177" y="1542994"/>
            <a:ext cx="7445385" cy="4961050"/>
          </a:xfrm>
          <a:prstGeom prst="rect">
            <a:avLst/>
          </a:prstGeom>
        </p:spPr>
      </p:pic>
      <p:sp>
        <p:nvSpPr>
          <p:cNvPr id="11" name="TextBox 10">
            <a:extLst>
              <a:ext uri="{FF2B5EF4-FFF2-40B4-BE49-F238E27FC236}">
                <a16:creationId xmlns:a16="http://schemas.microsoft.com/office/drawing/2014/main" id="{E55FBBCE-4E29-3069-3190-150B7B17015C}"/>
              </a:ext>
            </a:extLst>
          </p:cNvPr>
          <p:cNvSpPr txBox="1"/>
          <p:nvPr/>
        </p:nvSpPr>
        <p:spPr>
          <a:xfrm>
            <a:off x="8392160" y="1209040"/>
            <a:ext cx="3048000" cy="3970318"/>
          </a:xfrm>
          <a:prstGeom prst="rect">
            <a:avLst/>
          </a:prstGeom>
          <a:noFill/>
        </p:spPr>
        <p:txBody>
          <a:bodyPr wrap="square" rtlCol="0">
            <a:spAutoFit/>
          </a:bodyPr>
          <a:lstStyle/>
          <a:p>
            <a:r>
              <a:rPr lang="en-US"/>
              <a:t>Functional Model</a:t>
            </a:r>
          </a:p>
          <a:p>
            <a:pPr marL="285750" indent="-285750">
              <a:buFont typeface="Arial" panose="020B0604020202020204" pitchFamily="34" charset="0"/>
              <a:buChar char="•"/>
            </a:pPr>
            <a:r>
              <a:rPr lang="en-US"/>
              <a:t>Structured representation of actions performed within entire system and subsystems</a:t>
            </a:r>
          </a:p>
          <a:p>
            <a:pPr marL="285750" indent="-285750">
              <a:buFont typeface="Arial" panose="020B0604020202020204" pitchFamily="34" charset="0"/>
              <a:buChar char="•"/>
            </a:pPr>
            <a:r>
              <a:rPr lang="en-US"/>
              <a:t>Shows functional outputs as instigated by energy inputs</a:t>
            </a:r>
          </a:p>
          <a:p>
            <a:endParaRPr lang="en-US"/>
          </a:p>
          <a:p>
            <a:r>
              <a:rPr lang="en-US"/>
              <a:t> Subsystems</a:t>
            </a:r>
          </a:p>
          <a:p>
            <a:pPr marL="285750" indent="-285750">
              <a:buFont typeface="Arial" panose="020B0604020202020204" pitchFamily="34" charset="0"/>
              <a:buChar char="•"/>
            </a:pPr>
            <a:r>
              <a:rPr lang="en-US"/>
              <a:t>Arm</a:t>
            </a:r>
          </a:p>
          <a:p>
            <a:pPr marL="285750" indent="-285750">
              <a:buFont typeface="Arial" panose="020B0604020202020204" pitchFamily="34" charset="0"/>
              <a:buChar char="•"/>
            </a:pPr>
            <a:r>
              <a:rPr lang="en-US"/>
              <a:t>Drill</a:t>
            </a:r>
          </a:p>
          <a:p>
            <a:pPr marL="285750" indent="-285750">
              <a:buFont typeface="Arial" panose="020B0604020202020204" pitchFamily="34" charset="0"/>
              <a:buChar char="•"/>
            </a:pPr>
            <a:r>
              <a:rPr lang="en-US"/>
              <a:t>Automated System</a:t>
            </a:r>
          </a:p>
          <a:p>
            <a:pPr marL="285750" indent="-285750">
              <a:buFont typeface="Arial" panose="020B0604020202020204" pitchFamily="34" charset="0"/>
              <a:buChar char="•"/>
            </a:pPr>
            <a:r>
              <a:rPr lang="en-US"/>
              <a:t>Other? </a:t>
            </a:r>
          </a:p>
        </p:txBody>
      </p:sp>
    </p:spTree>
    <p:extLst>
      <p:ext uri="{BB962C8B-B14F-4D97-AF65-F5344CB8AC3E}">
        <p14:creationId xmlns:p14="http://schemas.microsoft.com/office/powerpoint/2010/main" val="1686722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50C7-84B9-F464-26AF-046918A43632}"/>
              </a:ext>
            </a:extLst>
          </p:cNvPr>
          <p:cNvSpPr>
            <a:spLocks noGrp="1"/>
          </p:cNvSpPr>
          <p:nvPr>
            <p:ph type="title"/>
          </p:nvPr>
        </p:nvSpPr>
        <p:spPr>
          <a:xfrm>
            <a:off x="808893" y="327830"/>
            <a:ext cx="9390528" cy="569911"/>
          </a:xfrm>
        </p:spPr>
        <p:txBody>
          <a:bodyPr anchor="t">
            <a:normAutofit/>
          </a:bodyPr>
          <a:lstStyle/>
          <a:p>
            <a:r>
              <a:rPr lang="en-US" sz="3200">
                <a:cs typeface="Calibri Light"/>
              </a:rPr>
              <a:t>Research within Your Design Space – A Literature Review</a:t>
            </a:r>
            <a:endParaRPr lang="en-US" sz="3200"/>
          </a:p>
        </p:txBody>
      </p:sp>
      <p:sp>
        <p:nvSpPr>
          <p:cNvPr id="3" name="Content Placeholder 2">
            <a:extLst>
              <a:ext uri="{FF2B5EF4-FFF2-40B4-BE49-F238E27FC236}">
                <a16:creationId xmlns:a16="http://schemas.microsoft.com/office/drawing/2014/main" id="{59636911-F8AB-8F81-1E05-D30322E09ADB}"/>
              </a:ext>
            </a:extLst>
          </p:cNvPr>
          <p:cNvSpPr>
            <a:spLocks noGrp="1"/>
          </p:cNvSpPr>
          <p:nvPr>
            <p:ph idx="1"/>
          </p:nvPr>
        </p:nvSpPr>
        <p:spPr>
          <a:xfrm>
            <a:off x="808893" y="771122"/>
            <a:ext cx="10069605" cy="5738480"/>
          </a:xfrm>
        </p:spPr>
        <p:txBody>
          <a:bodyPr vert="horz" lIns="91440" tIns="45720" rIns="91440" bIns="45720" rtlCol="0" anchor="t">
            <a:normAutofit/>
          </a:bodyPr>
          <a:lstStyle/>
          <a:p>
            <a:pPr marL="0" indent="0">
              <a:buNone/>
            </a:pPr>
            <a:r>
              <a:rPr lang="en-US" sz="1800" b="1" u="sng">
                <a:cs typeface="Calibri" panose="020F0502020204030204"/>
              </a:rPr>
              <a:t>Brandon Knutson:</a:t>
            </a:r>
            <a:endParaRPr lang="en-US" sz="1400" i="1">
              <a:cs typeface="Calibri"/>
            </a:endParaRPr>
          </a:p>
          <a:p>
            <a:pPr marL="0" indent="0">
              <a:buNone/>
            </a:pPr>
            <a:r>
              <a:rPr lang="en-US" sz="1100">
                <a:cs typeface="Calibri"/>
              </a:rPr>
              <a:t>[4] R. C. </a:t>
            </a:r>
            <a:r>
              <a:rPr lang="en-US" sz="1100" err="1">
                <a:cs typeface="Calibri"/>
              </a:rPr>
              <a:t>Hibbeler</a:t>
            </a:r>
            <a:r>
              <a:rPr lang="en-US" sz="1100">
                <a:cs typeface="Calibri"/>
              </a:rPr>
              <a:t>, </a:t>
            </a:r>
            <a:r>
              <a:rPr lang="en-US" sz="1100" i="1">
                <a:cs typeface="Calibri"/>
              </a:rPr>
              <a:t>ENGINEERING MECHANICS : dynamics.</a:t>
            </a:r>
            <a:r>
              <a:rPr lang="en-US" sz="1100">
                <a:cs typeface="Calibri"/>
              </a:rPr>
              <a:t> Pearson, 2018.</a:t>
            </a:r>
          </a:p>
          <a:p>
            <a:pPr marL="0" indent="0">
              <a:buNone/>
            </a:pPr>
            <a:r>
              <a:rPr lang="en-US" sz="1100">
                <a:ea typeface="+mn-lt"/>
                <a:cs typeface="+mn-lt"/>
              </a:rPr>
              <a:t>[5] R. G. </a:t>
            </a:r>
            <a:r>
              <a:rPr lang="en-US" sz="1100" err="1">
                <a:ea typeface="+mn-lt"/>
                <a:cs typeface="+mn-lt"/>
              </a:rPr>
              <a:t>Budynas</a:t>
            </a:r>
            <a:r>
              <a:rPr lang="en-US" sz="1100">
                <a:ea typeface="+mn-lt"/>
                <a:cs typeface="+mn-lt"/>
              </a:rPr>
              <a:t>, J Keith Nisbett, and Joseph Edward Shigley, </a:t>
            </a:r>
            <a:r>
              <a:rPr lang="en-US" sz="1100" i="1">
                <a:ea typeface="+mn-lt"/>
                <a:cs typeface="+mn-lt"/>
              </a:rPr>
              <a:t>Shigley’s mechanical engineering design</a:t>
            </a:r>
            <a:r>
              <a:rPr lang="en-US" sz="1100">
                <a:ea typeface="+mn-lt"/>
                <a:cs typeface="+mn-lt"/>
              </a:rPr>
              <a:t>. New York, Ny: Mcgraw-Hill Education, 2020.</a:t>
            </a:r>
            <a:endParaRPr lang="en-US" sz="1400" baseline="30000">
              <a:ea typeface="+mn-lt"/>
              <a:cs typeface="+mn-lt"/>
            </a:endParaRPr>
          </a:p>
          <a:p>
            <a:pPr marL="0" indent="0">
              <a:buNone/>
            </a:pPr>
            <a:r>
              <a:rPr lang="en-US" sz="1100">
                <a:ea typeface="+mn-lt"/>
                <a:cs typeface="+mn-lt"/>
              </a:rPr>
              <a:t>[1] K. F. </a:t>
            </a:r>
            <a:r>
              <a:rPr lang="en-US" sz="1100" err="1">
                <a:ea typeface="+mn-lt"/>
                <a:cs typeface="+mn-lt"/>
              </a:rPr>
              <a:t>Tamrin</a:t>
            </a:r>
            <a:r>
              <a:rPr lang="en-US" sz="1100">
                <a:ea typeface="+mn-lt"/>
                <a:cs typeface="+mn-lt"/>
              </a:rPr>
              <a:t>, N. A. Sheikh, and S. M. </a:t>
            </a:r>
            <a:r>
              <a:rPr lang="en-US" sz="1100" err="1">
                <a:ea typeface="+mn-lt"/>
                <a:cs typeface="+mn-lt"/>
              </a:rPr>
              <a:t>Sapuan</a:t>
            </a:r>
            <a:r>
              <a:rPr lang="en-US" sz="1100">
                <a:ea typeface="+mn-lt"/>
                <a:cs typeface="+mn-lt"/>
              </a:rPr>
              <a:t>, “7 - Laser drilling of composite material: A review,” </a:t>
            </a:r>
            <a:r>
              <a:rPr lang="en-US" sz="1100" i="1">
                <a:ea typeface="+mn-lt"/>
                <a:cs typeface="+mn-lt"/>
              </a:rPr>
              <a:t>ScienceDirect</a:t>
            </a:r>
            <a:r>
              <a:rPr lang="en-US" sz="1100">
                <a:ea typeface="+mn-lt"/>
                <a:cs typeface="+mn-lt"/>
              </a:rPr>
              <a:t>, Jan. 01, 2019.https://</a:t>
            </a:r>
            <a:r>
              <a:rPr lang="en-US" sz="1100" err="1">
                <a:ea typeface="+mn-lt"/>
                <a:cs typeface="+mn-lt"/>
              </a:rPr>
              <a:t>www.sciencedirect.com</a:t>
            </a:r>
            <a:r>
              <a:rPr lang="en-US" sz="1100">
                <a:ea typeface="+mn-lt"/>
                <a:cs typeface="+mn-lt"/>
              </a:rPr>
              <a:t>/science/article/</a:t>
            </a:r>
            <a:r>
              <a:rPr lang="en-US" sz="1100" err="1">
                <a:ea typeface="+mn-lt"/>
                <a:cs typeface="+mn-lt"/>
              </a:rPr>
              <a:t>pii</a:t>
            </a:r>
            <a:r>
              <a:rPr lang="en-US" sz="1100">
                <a:ea typeface="+mn-lt"/>
                <a:cs typeface="+mn-lt"/>
              </a:rPr>
              <a:t>/B9780081023976000076#f0010 (accessed Sep. 15, 2023).</a:t>
            </a:r>
            <a:endParaRPr lang="en-US" sz="1100" baseline="30000">
              <a:cs typeface="Calibri"/>
            </a:endParaRPr>
          </a:p>
          <a:p>
            <a:pPr marL="0" indent="0">
              <a:buNone/>
            </a:pPr>
            <a:r>
              <a:rPr lang="en-US" sz="1100">
                <a:cs typeface="Calibri"/>
              </a:rPr>
              <a:t>[2] A. </a:t>
            </a:r>
            <a:r>
              <a:rPr lang="en-US" sz="1100" err="1">
                <a:cs typeface="Calibri"/>
              </a:rPr>
              <a:t>Haidar</a:t>
            </a:r>
            <a:r>
              <a:rPr lang="en-US" sz="1100">
                <a:cs typeface="Calibri"/>
              </a:rPr>
              <a:t>, C. </a:t>
            </a:r>
            <a:r>
              <a:rPr lang="en-US" sz="1100" err="1">
                <a:cs typeface="Calibri"/>
              </a:rPr>
              <a:t>Benachaiba</a:t>
            </a:r>
            <a:r>
              <a:rPr lang="en-US" sz="1100">
                <a:cs typeface="Calibri"/>
              </a:rPr>
              <a:t>, and M. </a:t>
            </a:r>
            <a:r>
              <a:rPr lang="en-US" sz="1100" err="1">
                <a:cs typeface="Calibri"/>
              </a:rPr>
              <a:t>Zahir</a:t>
            </a:r>
            <a:r>
              <a:rPr lang="en-US" sz="1100">
                <a:cs typeface="Calibri"/>
              </a:rPr>
              <a:t>, “Software interfacing of servo motor with microcontroller,” </a:t>
            </a:r>
            <a:r>
              <a:rPr lang="en-US" sz="1100" i="1">
                <a:cs typeface="Calibri"/>
              </a:rPr>
              <a:t>Faculty of Engineering and Information Sciences - Papers: Part A</a:t>
            </a:r>
            <a:r>
              <a:rPr lang="en-US" sz="1100">
                <a:cs typeface="Calibri"/>
              </a:rPr>
              <a:t>, pp. 84–99, Jan. 2013, Available: </a:t>
            </a:r>
            <a:r>
              <a:rPr lang="en-US" sz="1100">
                <a:cs typeface="Calibri"/>
                <a:hlinkClick r:id="rId2"/>
              </a:rPr>
              <a:t>https://</a:t>
            </a:r>
            <a:r>
              <a:rPr lang="en-US" sz="1100" err="1">
                <a:cs typeface="Calibri"/>
                <a:hlinkClick r:id="rId2"/>
              </a:rPr>
              <a:t>ro.uow.edu.au</a:t>
            </a:r>
            <a:r>
              <a:rPr lang="en-US" sz="1100">
                <a:cs typeface="Calibri"/>
                <a:hlinkClick r:id="rId2"/>
              </a:rPr>
              <a:t>/</a:t>
            </a:r>
            <a:r>
              <a:rPr lang="en-US" sz="1100" err="1">
                <a:cs typeface="Calibri"/>
                <a:hlinkClick r:id="rId2"/>
              </a:rPr>
              <a:t>eispapers</a:t>
            </a:r>
            <a:r>
              <a:rPr lang="en-US" sz="1100">
                <a:cs typeface="Calibri"/>
                <a:hlinkClick r:id="rId2"/>
              </a:rPr>
              <a:t>/468/</a:t>
            </a:r>
            <a:endParaRPr lang="en-US" sz="1100">
              <a:cs typeface="Calibri"/>
            </a:endParaRPr>
          </a:p>
          <a:p>
            <a:pPr marL="0" indent="0">
              <a:buNone/>
            </a:pPr>
            <a:r>
              <a:rPr lang="en-US" sz="1100">
                <a:cs typeface="Calibri"/>
              </a:rPr>
              <a:t>[3] G.-S. Huang, C.-K. Tung, H.-C. Lin, and S.-H. </a:t>
            </a:r>
            <a:r>
              <a:rPr lang="en-US" sz="1100" err="1">
                <a:cs typeface="Calibri"/>
              </a:rPr>
              <a:t>Hsiao</a:t>
            </a:r>
            <a:r>
              <a:rPr lang="en-US" sz="1100">
                <a:cs typeface="Calibri"/>
              </a:rPr>
              <a:t>, “Inverse kinematics analysis trajectory planning for a robot arm,” </a:t>
            </a:r>
            <a:r>
              <a:rPr lang="en-US" sz="1100" i="1">
                <a:cs typeface="Calibri"/>
              </a:rPr>
              <a:t>IEEE </a:t>
            </a:r>
            <a:r>
              <a:rPr lang="en-US" sz="1100" i="1" err="1">
                <a:cs typeface="Calibri"/>
              </a:rPr>
              <a:t>Xplore</a:t>
            </a:r>
            <a:r>
              <a:rPr lang="en-US" sz="1100">
                <a:cs typeface="Calibri"/>
              </a:rPr>
              <a:t>, May 01, 2011. https://</a:t>
            </a:r>
            <a:r>
              <a:rPr lang="en-US" sz="1100" err="1">
                <a:cs typeface="Calibri"/>
              </a:rPr>
              <a:t>ieeexplore.ieee.org</a:t>
            </a:r>
            <a:r>
              <a:rPr lang="en-US" sz="1100">
                <a:cs typeface="Calibri"/>
              </a:rPr>
              <a:t>/document/5899203?denied= (accessed Sep. 15, 2023).</a:t>
            </a:r>
            <a:endParaRPr lang="en-US" sz="1400" baseline="30000">
              <a:cs typeface="Calibri"/>
            </a:endParaRPr>
          </a:p>
          <a:p>
            <a:pPr marL="0" indent="0">
              <a:lnSpc>
                <a:spcPct val="120000"/>
              </a:lnSpc>
              <a:buNone/>
            </a:pPr>
            <a:r>
              <a:rPr lang="en-US" sz="1100">
                <a:cs typeface="Calibri"/>
              </a:rPr>
              <a:t>[6] “Simulator for industrial robots and offline programming - </a:t>
            </a:r>
            <a:r>
              <a:rPr lang="en-US" sz="1100" err="1">
                <a:cs typeface="Calibri"/>
              </a:rPr>
              <a:t>RoboDK</a:t>
            </a:r>
            <a:r>
              <a:rPr lang="en-US" sz="1100">
                <a:cs typeface="Calibri"/>
              </a:rPr>
              <a:t>,” </a:t>
            </a:r>
            <a:r>
              <a:rPr lang="en-US" sz="1100" i="1" err="1">
                <a:cs typeface="Calibri"/>
              </a:rPr>
              <a:t>robodk.com</a:t>
            </a:r>
            <a:r>
              <a:rPr lang="en-US" sz="1100">
                <a:cs typeface="Calibri"/>
              </a:rPr>
              <a:t>. </a:t>
            </a:r>
            <a:r>
              <a:rPr lang="en-US" sz="1100">
                <a:cs typeface="Calibri"/>
                <a:hlinkClick r:id="rId3"/>
              </a:rPr>
              <a:t>https://</a:t>
            </a:r>
            <a:r>
              <a:rPr lang="en-US" sz="1100" err="1">
                <a:cs typeface="Calibri"/>
                <a:hlinkClick r:id="rId4"/>
              </a:rPr>
              <a:t>robodk.com</a:t>
            </a:r>
            <a:r>
              <a:rPr lang="en-US" sz="1100">
                <a:cs typeface="Calibri"/>
                <a:hlinkClick r:id="rId4"/>
              </a:rPr>
              <a:t>/</a:t>
            </a:r>
            <a:endParaRPr lang="en-US" sz="1100">
              <a:cs typeface="Calibri"/>
            </a:endParaRPr>
          </a:p>
          <a:p>
            <a:pPr>
              <a:lnSpc>
                <a:spcPct val="120000"/>
              </a:lnSpc>
              <a:buNone/>
            </a:pPr>
            <a:r>
              <a:rPr lang="en-US" sz="1100">
                <a:cs typeface="Calibri"/>
              </a:rPr>
              <a:t>[7] “Jeremy Fielding - All Things Mechanical,” </a:t>
            </a:r>
            <a:r>
              <a:rPr lang="en-US" sz="1100" i="1">
                <a:cs typeface="Calibri"/>
              </a:rPr>
              <a:t>Jeremy Fielding</a:t>
            </a:r>
            <a:r>
              <a:rPr lang="en-US" sz="1100">
                <a:cs typeface="Calibri"/>
              </a:rPr>
              <a:t>. </a:t>
            </a:r>
            <a:r>
              <a:rPr lang="en-US" sz="1100">
                <a:cs typeface="Calibri"/>
                <a:hlinkClick r:id="rId5"/>
              </a:rPr>
              <a:t>https://</a:t>
            </a:r>
            <a:r>
              <a:rPr lang="en-US" sz="1100" err="1">
                <a:cs typeface="Calibri"/>
                <a:hlinkClick r:id="rId6"/>
              </a:rPr>
              <a:t>jeremyfielding.com</a:t>
            </a:r>
            <a:r>
              <a:rPr lang="en-US" sz="1100">
                <a:cs typeface="Calibri"/>
                <a:hlinkClick r:id="rId6"/>
              </a:rPr>
              <a:t>/</a:t>
            </a:r>
            <a:r>
              <a:rPr lang="en-US" sz="1100">
                <a:cs typeface="Calibri"/>
              </a:rPr>
              <a:t> (accessed Sep. 15, 2023).</a:t>
            </a:r>
          </a:p>
          <a:p>
            <a:pPr>
              <a:lnSpc>
                <a:spcPct val="120000"/>
              </a:lnSpc>
              <a:buNone/>
            </a:pPr>
            <a:r>
              <a:rPr lang="en-US" sz="1100">
                <a:cs typeface="Calibri"/>
              </a:rPr>
              <a:t>[8] “</a:t>
            </a:r>
            <a:r>
              <a:rPr lang="en-US" sz="1100" err="1">
                <a:cs typeface="Calibri"/>
              </a:rPr>
              <a:t>RCTESTFLIGHT</a:t>
            </a:r>
            <a:r>
              <a:rPr lang="en-US" sz="1100">
                <a:cs typeface="Calibri"/>
              </a:rPr>
              <a:t>,” </a:t>
            </a:r>
            <a:r>
              <a:rPr lang="en-US" sz="1100" i="1" err="1">
                <a:cs typeface="Calibri"/>
              </a:rPr>
              <a:t>RCTESTFLIGHT</a:t>
            </a:r>
            <a:r>
              <a:rPr lang="en-US" sz="1100">
                <a:cs typeface="Calibri"/>
              </a:rPr>
              <a:t>. </a:t>
            </a:r>
            <a:r>
              <a:rPr lang="en-US" sz="1100">
                <a:cs typeface="Calibri"/>
                <a:hlinkClick r:id="rId6"/>
              </a:rPr>
              <a:t>https://</a:t>
            </a:r>
            <a:r>
              <a:rPr lang="en-US" sz="1100" err="1">
                <a:cs typeface="Calibri"/>
                <a:hlinkClick r:id="rId6"/>
              </a:rPr>
              <a:t>www.rctestflight.com</a:t>
            </a:r>
            <a:r>
              <a:rPr lang="en-US" sz="1100">
                <a:cs typeface="Calibri"/>
                <a:hlinkClick r:id="rId6"/>
              </a:rPr>
              <a:t>/</a:t>
            </a:r>
            <a:r>
              <a:rPr lang="en-US" sz="1100">
                <a:cs typeface="Calibri"/>
              </a:rPr>
              <a:t> (accessed Sep. 15, 2023).</a:t>
            </a:r>
          </a:p>
          <a:p>
            <a:pPr>
              <a:lnSpc>
                <a:spcPct val="120000"/>
              </a:lnSpc>
              <a:buNone/>
            </a:pPr>
            <a:r>
              <a:rPr lang="en-US" sz="1100">
                <a:cs typeface="Calibri"/>
              </a:rPr>
              <a:t>[9] </a:t>
            </a:r>
            <a:r>
              <a:rPr lang="en-US" sz="1100" err="1">
                <a:cs typeface="Calibri"/>
              </a:rPr>
              <a:t>tec-science</a:t>
            </a:r>
            <a:r>
              <a:rPr lang="en-US" sz="1100">
                <a:cs typeface="Calibri"/>
              </a:rPr>
              <a:t>, “How does a cycloidal drive work?,” </a:t>
            </a:r>
            <a:r>
              <a:rPr lang="en-US" sz="1100" i="1" err="1">
                <a:cs typeface="Calibri"/>
              </a:rPr>
              <a:t>tec-science</a:t>
            </a:r>
            <a:r>
              <a:rPr lang="en-US" sz="1100">
                <a:cs typeface="Calibri"/>
              </a:rPr>
              <a:t>, Jan. 14, 2019. </a:t>
            </a:r>
            <a:r>
              <a:rPr lang="en-US" sz="1100">
                <a:cs typeface="Calibri"/>
                <a:hlinkClick r:id="rId4"/>
              </a:rPr>
              <a:t>https://</a:t>
            </a:r>
            <a:r>
              <a:rPr lang="en-US" sz="1100" err="1">
                <a:cs typeface="Calibri"/>
                <a:hlinkClick r:id="rId4"/>
              </a:rPr>
              <a:t>www.tec-science.com</a:t>
            </a:r>
            <a:r>
              <a:rPr lang="en-US" sz="1100">
                <a:cs typeface="Calibri"/>
                <a:hlinkClick r:id="rId4"/>
              </a:rPr>
              <a:t>/mechanical-power-transmission/planetary-gear/how-does-a-cycloidal-gear-drive-work/</a:t>
            </a:r>
            <a:endParaRPr lang="en-US" sz="1100">
              <a:cs typeface="Calibri"/>
            </a:endParaRPr>
          </a:p>
          <a:p>
            <a:pPr marL="0" indent="0">
              <a:buNone/>
            </a:pPr>
            <a:endParaRPr lang="en-US" sz="1400">
              <a:cs typeface="Calibri"/>
            </a:endParaRPr>
          </a:p>
          <a:p>
            <a:pPr marL="0" indent="0">
              <a:buNone/>
            </a:pPr>
            <a:endParaRPr lang="en-US" sz="800">
              <a:cs typeface="Calibri"/>
            </a:endParaRPr>
          </a:p>
          <a:p>
            <a:pPr marL="285750" indent="-285750"/>
            <a:endParaRPr lang="en-US" sz="800">
              <a:cs typeface="Calibri"/>
            </a:endParaRPr>
          </a:p>
          <a:p>
            <a:pPr marL="285750" indent="-285750"/>
            <a:endParaRPr lang="en-US" sz="800">
              <a:cs typeface="Calibri"/>
            </a:endParaRPr>
          </a:p>
          <a:p>
            <a:pPr marL="0" indent="0">
              <a:buNone/>
            </a:pPr>
            <a:endParaRPr lang="en-US" sz="800">
              <a:cs typeface="Calibri"/>
            </a:endParaRPr>
          </a:p>
        </p:txBody>
      </p:sp>
      <p:sp>
        <p:nvSpPr>
          <p:cNvPr id="5" name="Footer Placeholder 4">
            <a:extLst>
              <a:ext uri="{FF2B5EF4-FFF2-40B4-BE49-F238E27FC236}">
                <a16:creationId xmlns:a16="http://schemas.microsoft.com/office/drawing/2014/main" id="{F527D730-F050-4F90-9921-4433ED640BB2}"/>
              </a:ext>
            </a:extLst>
          </p:cNvPr>
          <p:cNvSpPr>
            <a:spLocks noGrp="1"/>
          </p:cNvSpPr>
          <p:nvPr>
            <p:ph type="ftr" sz="quarter" idx="11"/>
          </p:nvPr>
        </p:nvSpPr>
        <p:spPr>
          <a:xfrm>
            <a:off x="3922184" y="6492875"/>
            <a:ext cx="4114800" cy="365125"/>
          </a:xfrm>
        </p:spPr>
        <p:txBody>
          <a:bodyPr/>
          <a:lstStyle/>
          <a:p>
            <a:r>
              <a:rPr lang="en-US">
                <a:cs typeface="Calibri"/>
              </a:rPr>
              <a:t>Brandon Knutson, 9/19/23, </a:t>
            </a:r>
            <a:r>
              <a:rPr lang="en-US">
                <a:solidFill>
                  <a:schemeClr val="bg1">
                    <a:lumMod val="50000"/>
                  </a:schemeClr>
                </a:solidFill>
                <a:cs typeface="Calibri"/>
              </a:rPr>
              <a:t>F23toSp24_NorthrupGrumman</a:t>
            </a:r>
            <a:endParaRPr lang="en-US">
              <a:solidFill>
                <a:schemeClr val="bg1">
                  <a:lumMod val="50000"/>
                </a:schemeClr>
              </a:solidFill>
            </a:endParaRPr>
          </a:p>
        </p:txBody>
      </p:sp>
      <p:sp>
        <p:nvSpPr>
          <p:cNvPr id="7" name="Rectangle 6">
            <a:extLst>
              <a:ext uri="{FF2B5EF4-FFF2-40B4-BE49-F238E27FC236}">
                <a16:creationId xmlns:a16="http://schemas.microsoft.com/office/drawing/2014/main" id="{0E740A4E-B49E-21B8-8439-4627847185D0}"/>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7A918D0D-5480-915A-6F38-6EF7A033D3E8}"/>
              </a:ext>
            </a:extLst>
          </p:cNvPr>
          <p:cNvPicPr>
            <a:picLocks noChangeAspect="1"/>
          </p:cNvPicPr>
          <p:nvPr/>
        </p:nvPicPr>
        <p:blipFill>
          <a:blip r:embed="rId7"/>
          <a:stretch>
            <a:fillRect/>
          </a:stretch>
        </p:blipFill>
        <p:spPr>
          <a:xfrm rot="16200000">
            <a:off x="-2457173" y="3817537"/>
            <a:ext cx="5558623" cy="184549"/>
          </a:xfrm>
          <a:prstGeom prst="rect">
            <a:avLst/>
          </a:prstGeom>
        </p:spPr>
      </p:pic>
    </p:spTree>
    <p:extLst>
      <p:ext uri="{BB962C8B-B14F-4D97-AF65-F5344CB8AC3E}">
        <p14:creationId xmlns:p14="http://schemas.microsoft.com/office/powerpoint/2010/main" val="421638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50C7-84B9-F464-26AF-046918A43632}"/>
              </a:ext>
            </a:extLst>
          </p:cNvPr>
          <p:cNvSpPr>
            <a:spLocks noGrp="1"/>
          </p:cNvSpPr>
          <p:nvPr>
            <p:ph type="title"/>
          </p:nvPr>
        </p:nvSpPr>
        <p:spPr>
          <a:xfrm>
            <a:off x="808893" y="270757"/>
            <a:ext cx="9390528" cy="569911"/>
          </a:xfrm>
        </p:spPr>
        <p:txBody>
          <a:bodyPr anchor="t">
            <a:normAutofit/>
          </a:bodyPr>
          <a:lstStyle/>
          <a:p>
            <a:r>
              <a:rPr lang="en-US" sz="3200">
                <a:cs typeface="Calibri Light"/>
              </a:rPr>
              <a:t>Research within Your Design Space – A Literature Review</a:t>
            </a:r>
            <a:endParaRPr lang="en-US"/>
          </a:p>
        </p:txBody>
      </p:sp>
      <p:sp>
        <p:nvSpPr>
          <p:cNvPr id="3" name="Content Placeholder 2">
            <a:extLst>
              <a:ext uri="{FF2B5EF4-FFF2-40B4-BE49-F238E27FC236}">
                <a16:creationId xmlns:a16="http://schemas.microsoft.com/office/drawing/2014/main" id="{59636911-F8AB-8F81-1E05-D30322E09ADB}"/>
              </a:ext>
            </a:extLst>
          </p:cNvPr>
          <p:cNvSpPr>
            <a:spLocks noGrp="1"/>
          </p:cNvSpPr>
          <p:nvPr>
            <p:ph idx="1"/>
          </p:nvPr>
        </p:nvSpPr>
        <p:spPr>
          <a:xfrm>
            <a:off x="749097" y="796641"/>
            <a:ext cx="10069605" cy="5264718"/>
          </a:xfrm>
        </p:spPr>
        <p:txBody>
          <a:bodyPr vert="horz" lIns="91440" tIns="45720" rIns="91440" bIns="45720" rtlCol="0" anchor="t">
            <a:noAutofit/>
          </a:bodyPr>
          <a:lstStyle/>
          <a:p>
            <a:pPr marL="0" indent="0">
              <a:buNone/>
            </a:pPr>
            <a:r>
              <a:rPr lang="en-US" sz="1800" b="1" u="sng">
                <a:cs typeface="Calibri" panose="020F0502020204030204"/>
              </a:rPr>
              <a:t>Daniel Cooke:</a:t>
            </a:r>
          </a:p>
          <a:p>
            <a:pPr marL="0" indent="0">
              <a:buNone/>
            </a:pPr>
            <a:r>
              <a:rPr lang="en-US" sz="1800" b="1" u="sng">
                <a:cs typeface="Calibri" panose="020F0502020204030204"/>
              </a:rPr>
              <a:t>Books</a:t>
            </a:r>
          </a:p>
          <a:p>
            <a:pPr marL="0" indent="0">
              <a:buNone/>
            </a:pPr>
            <a:r>
              <a:rPr lang="en-US" sz="1400" b="0" i="0">
                <a:solidFill>
                  <a:srgbClr val="000000"/>
                </a:solidFill>
                <a:effectLst/>
                <a:latin typeface="Calibri" panose="020F0502020204030204" pitchFamily="34" charset="0"/>
              </a:rPr>
              <a:t>[10] R. G. BUDYNAS, “Gears- General,” in </a:t>
            </a:r>
            <a:r>
              <a:rPr lang="en-US" sz="1400" b="0" i="0" err="1">
                <a:solidFill>
                  <a:srgbClr val="000000"/>
                </a:solidFill>
                <a:effectLst/>
                <a:latin typeface="Calibri" panose="020F0502020204030204" pitchFamily="34" charset="0"/>
              </a:rPr>
              <a:t>Shigley’s</a:t>
            </a:r>
            <a:r>
              <a:rPr lang="en-US" sz="1400" b="0" i="0">
                <a:solidFill>
                  <a:srgbClr val="000000"/>
                </a:solidFill>
                <a:effectLst/>
                <a:latin typeface="Calibri" panose="020F0502020204030204" pitchFamily="34" charset="0"/>
              </a:rPr>
              <a:t> Mechanical Engineering Design</a:t>
            </a:r>
          </a:p>
          <a:p>
            <a:r>
              <a:rPr lang="en-US" sz="1200">
                <a:solidFill>
                  <a:srgbClr val="000000"/>
                </a:solidFill>
                <a:latin typeface="Calibri" panose="020F0502020204030204" pitchFamily="34" charset="0"/>
              </a:rPr>
              <a:t>Describes gear and shaft design; will be used for motor and gear box design.</a:t>
            </a:r>
            <a:endParaRPr lang="en-US" sz="1200" b="0" i="0">
              <a:solidFill>
                <a:srgbClr val="000000"/>
              </a:solidFill>
              <a:effectLst/>
              <a:latin typeface="Calibri" panose="020F0502020204030204" pitchFamily="34" charset="0"/>
            </a:endParaRPr>
          </a:p>
          <a:p>
            <a:pPr marL="0" indent="0" algn="l" rtl="0" fontAlgn="base">
              <a:buNone/>
            </a:pPr>
            <a:r>
              <a:rPr lang="en-US" sz="1400" b="0" i="0">
                <a:solidFill>
                  <a:srgbClr val="000000"/>
                </a:solidFill>
                <a:effectLst/>
                <a:latin typeface="Calibri" panose="020F0502020204030204" pitchFamily="34" charset="0"/>
              </a:rPr>
              <a:t>[11] W. D. Callister and D. G. </a:t>
            </a:r>
            <a:r>
              <a:rPr lang="en-US" sz="1400" b="0" i="0" err="1">
                <a:solidFill>
                  <a:srgbClr val="000000"/>
                </a:solidFill>
                <a:effectLst/>
                <a:latin typeface="Calibri" panose="020F0502020204030204" pitchFamily="34" charset="0"/>
              </a:rPr>
              <a:t>Rethwisch</a:t>
            </a:r>
            <a:r>
              <a:rPr lang="en-US" sz="1400" b="0" i="0">
                <a:solidFill>
                  <a:srgbClr val="000000"/>
                </a:solidFill>
                <a:effectLst/>
                <a:latin typeface="Calibri" panose="020F0502020204030204" pitchFamily="34" charset="0"/>
              </a:rPr>
              <a:t>, “Mechanical Properties of Metals,”</a:t>
            </a:r>
          </a:p>
          <a:p>
            <a:pPr fontAlgn="base"/>
            <a:r>
              <a:rPr lang="en-US" sz="1200" b="0" i="0">
                <a:solidFill>
                  <a:srgbClr val="000000"/>
                </a:solidFill>
                <a:effectLst/>
                <a:latin typeface="Calibri" panose="020F0502020204030204" pitchFamily="34" charset="0"/>
              </a:rPr>
              <a:t>Resource for material properties and required forces to </a:t>
            </a:r>
            <a:r>
              <a:rPr lang="en-US" sz="1200">
                <a:solidFill>
                  <a:srgbClr val="000000"/>
                </a:solidFill>
                <a:latin typeface="Calibri" panose="020F0502020204030204" pitchFamily="34" charset="0"/>
              </a:rPr>
              <a:t>drill through the aluminum cylinder.</a:t>
            </a:r>
            <a:endParaRPr lang="en-US" sz="1200" b="0" i="0">
              <a:solidFill>
                <a:srgbClr val="000000"/>
              </a:solidFill>
              <a:effectLst/>
              <a:latin typeface="Calibri" panose="020F0502020204030204" pitchFamily="34" charset="0"/>
            </a:endParaRPr>
          </a:p>
          <a:p>
            <a:pPr marL="0" indent="0" algn="l" rtl="0" fontAlgn="base">
              <a:buNone/>
            </a:pPr>
            <a:r>
              <a:rPr lang="en-US" sz="1800" b="1" u="sng">
                <a:solidFill>
                  <a:srgbClr val="000000"/>
                </a:solidFill>
                <a:latin typeface="Calibri" panose="020F0502020204030204" pitchFamily="34" charset="0"/>
              </a:rPr>
              <a:t>Papers</a:t>
            </a:r>
          </a:p>
          <a:p>
            <a:pPr marL="0" indent="0" algn="l" rtl="0" fontAlgn="base">
              <a:buNone/>
            </a:pPr>
            <a:r>
              <a:rPr lang="en-US" sz="1400" i="0">
                <a:solidFill>
                  <a:srgbClr val="000000"/>
                </a:solidFill>
                <a:effectLst/>
                <a:latin typeface="Calibri" panose="020F0502020204030204" pitchFamily="34" charset="0"/>
              </a:rPr>
              <a:t>[12] T. J. Baumeister, E. A. </a:t>
            </a:r>
            <a:r>
              <a:rPr lang="en-US" sz="1400" i="0" err="1">
                <a:solidFill>
                  <a:srgbClr val="000000"/>
                </a:solidFill>
                <a:effectLst/>
                <a:latin typeface="Calibri" panose="020F0502020204030204" pitchFamily="34" charset="0"/>
              </a:rPr>
              <a:t>Avallone</a:t>
            </a:r>
            <a:r>
              <a:rPr lang="en-US" sz="1400" i="0">
                <a:solidFill>
                  <a:srgbClr val="000000"/>
                </a:solidFill>
                <a:effectLst/>
                <a:latin typeface="Calibri" panose="020F0502020204030204" pitchFamily="34" charset="0"/>
              </a:rPr>
              <a:t>, and T. I. Baumeister, </a:t>
            </a:r>
            <a:r>
              <a:rPr lang="en-US" sz="1400" i="1">
                <a:solidFill>
                  <a:srgbClr val="000000"/>
                </a:solidFill>
                <a:effectLst/>
                <a:latin typeface="Calibri" panose="020F0502020204030204" pitchFamily="34" charset="0"/>
              </a:rPr>
              <a:t>Standard Handbook for Mechanical Engineers</a:t>
            </a:r>
          </a:p>
          <a:p>
            <a:pPr fontAlgn="base"/>
            <a:r>
              <a:rPr lang="en-US" sz="1200" i="1">
                <a:solidFill>
                  <a:srgbClr val="000000"/>
                </a:solidFill>
                <a:latin typeface="Calibri" panose="020F0502020204030204" pitchFamily="34" charset="0"/>
              </a:rPr>
              <a:t>General resource that has information on all mechanical engineering disciplines.</a:t>
            </a:r>
            <a:endParaRPr lang="en-US" sz="1200" i="0">
              <a:solidFill>
                <a:srgbClr val="000000"/>
              </a:solidFill>
              <a:effectLst/>
              <a:latin typeface="Segoe UI" panose="020B0502040204020203" pitchFamily="34" charset="0"/>
            </a:endParaRPr>
          </a:p>
          <a:p>
            <a:pPr marL="0" indent="0" algn="l" rtl="0" fontAlgn="base">
              <a:buNone/>
            </a:pPr>
            <a:r>
              <a:rPr lang="en-US" sz="1400" i="0">
                <a:solidFill>
                  <a:srgbClr val="000000"/>
                </a:solidFill>
                <a:effectLst/>
                <a:latin typeface="Calibri" panose="020F0502020204030204" pitchFamily="34" charset="0"/>
              </a:rPr>
              <a:t>[13] A. </a:t>
            </a:r>
            <a:r>
              <a:rPr lang="en-US" sz="1400" i="0" err="1">
                <a:solidFill>
                  <a:srgbClr val="000000"/>
                </a:solidFill>
                <a:effectLst/>
                <a:latin typeface="Calibri" panose="020F0502020204030204" pitchFamily="34" charset="0"/>
              </a:rPr>
              <a:t>Bicchi</a:t>
            </a:r>
            <a:r>
              <a:rPr lang="en-US" sz="1400" i="0">
                <a:solidFill>
                  <a:srgbClr val="000000"/>
                </a:solidFill>
                <a:effectLst/>
                <a:latin typeface="Calibri" panose="020F0502020204030204" pitchFamily="34" charset="0"/>
              </a:rPr>
              <a:t> and G. </a:t>
            </a:r>
            <a:r>
              <a:rPr lang="en-US" sz="1400" i="0" err="1">
                <a:solidFill>
                  <a:srgbClr val="000000"/>
                </a:solidFill>
                <a:effectLst/>
                <a:latin typeface="Calibri" panose="020F0502020204030204" pitchFamily="34" charset="0"/>
              </a:rPr>
              <a:t>Tonietti</a:t>
            </a:r>
            <a:r>
              <a:rPr lang="en-US" sz="1400" i="0">
                <a:solidFill>
                  <a:srgbClr val="000000"/>
                </a:solidFill>
                <a:effectLst/>
                <a:latin typeface="Calibri" panose="020F0502020204030204" pitchFamily="34" charset="0"/>
              </a:rPr>
              <a:t>, “Fast and ‘soft-arm’ tactics </a:t>
            </a:r>
          </a:p>
          <a:p>
            <a:pPr fontAlgn="base"/>
            <a:r>
              <a:rPr lang="en-US" sz="1200">
                <a:solidFill>
                  <a:srgbClr val="000000"/>
                </a:solidFill>
                <a:latin typeface="Calibri" panose="020F0502020204030204" pitchFamily="34" charset="0"/>
              </a:rPr>
              <a:t>Robot arm design.</a:t>
            </a:r>
            <a:endParaRPr lang="en-US" sz="1200" i="0">
              <a:solidFill>
                <a:srgbClr val="000000"/>
              </a:solidFill>
              <a:effectLst/>
              <a:latin typeface="Calibri" panose="020F0502020204030204" pitchFamily="34" charset="0"/>
            </a:endParaRPr>
          </a:p>
          <a:p>
            <a:pPr marL="0" indent="0" algn="l" rtl="0" fontAlgn="base">
              <a:buNone/>
            </a:pPr>
            <a:r>
              <a:rPr lang="en-US" sz="1400" i="0">
                <a:solidFill>
                  <a:srgbClr val="000000"/>
                </a:solidFill>
                <a:effectLst/>
                <a:latin typeface="Calibri" panose="020F0502020204030204" pitchFamily="34" charset="0"/>
              </a:rPr>
              <a:t>[14] S. G. Yakovlev, “Software development for 3D visualization of G-code when working with CNC machines,”</a:t>
            </a:r>
          </a:p>
          <a:p>
            <a:pPr marL="0" indent="0" algn="l" rtl="0" fontAlgn="base">
              <a:buNone/>
            </a:pPr>
            <a:r>
              <a:rPr lang="en-US" sz="1800" b="1" u="sng">
                <a:solidFill>
                  <a:srgbClr val="000000"/>
                </a:solidFill>
                <a:latin typeface="Calibri" panose="020F0502020204030204" pitchFamily="34" charset="0"/>
              </a:rPr>
              <a:t>Online Resources</a:t>
            </a:r>
          </a:p>
          <a:p>
            <a:pPr marL="0" indent="0" algn="l" rtl="0" fontAlgn="base">
              <a:buNone/>
            </a:pPr>
            <a:r>
              <a:rPr lang="en-US" sz="1400" i="0">
                <a:solidFill>
                  <a:srgbClr val="000000"/>
                </a:solidFill>
                <a:effectLst/>
                <a:latin typeface="Calibri" panose="020F0502020204030204" pitchFamily="34" charset="0"/>
              </a:rPr>
              <a:t>[15] “What is manufacturing &amp; Manufacturing Processes,” </a:t>
            </a:r>
          </a:p>
          <a:p>
            <a:pPr fontAlgn="base"/>
            <a:r>
              <a:rPr lang="en-US" sz="1200">
                <a:solidFill>
                  <a:srgbClr val="000000"/>
                </a:solidFill>
                <a:latin typeface="Calibri" panose="020F0502020204030204" pitchFamily="34" charset="0"/>
              </a:rPr>
              <a:t>Describes various manufacturing methods and their applications. </a:t>
            </a:r>
            <a:endParaRPr lang="en-US" sz="1200" i="0">
              <a:solidFill>
                <a:srgbClr val="000000"/>
              </a:solidFill>
              <a:effectLst/>
              <a:latin typeface="Calibri" panose="020F0502020204030204" pitchFamily="34" charset="0"/>
            </a:endParaRPr>
          </a:p>
          <a:p>
            <a:pPr marL="0" indent="0" algn="l" rtl="0" fontAlgn="base">
              <a:buNone/>
            </a:pPr>
            <a:r>
              <a:rPr lang="en-US" sz="1400" i="0">
                <a:solidFill>
                  <a:srgbClr val="000000"/>
                </a:solidFill>
                <a:effectLst/>
                <a:latin typeface="Calibri" panose="020F0502020204030204" pitchFamily="34" charset="0"/>
              </a:rPr>
              <a:t>[16] “Browse Catalog,” McMaster-Carr</a:t>
            </a:r>
          </a:p>
          <a:p>
            <a:pPr marL="0" indent="0" algn="l" rtl="0" fontAlgn="base">
              <a:buNone/>
            </a:pPr>
            <a:r>
              <a:rPr lang="en-US" sz="1400" i="0">
                <a:solidFill>
                  <a:srgbClr val="000000"/>
                </a:solidFill>
                <a:effectLst/>
                <a:latin typeface="Calibri" panose="020F0502020204030204" pitchFamily="34" charset="0"/>
              </a:rPr>
              <a:t>[17] T. Seo, G.-P. Jung, and D. Yun, </a:t>
            </a:r>
            <a:r>
              <a:rPr lang="en-US" sz="1400" i="1">
                <a:solidFill>
                  <a:srgbClr val="000000"/>
                </a:solidFill>
                <a:effectLst/>
                <a:latin typeface="Calibri" panose="020F0502020204030204" pitchFamily="34" charset="0"/>
              </a:rPr>
              <a:t>Advances in Bio-Inspired Robots</a:t>
            </a:r>
            <a:r>
              <a:rPr lang="en-US" sz="1400" i="0">
                <a:solidFill>
                  <a:srgbClr val="000000"/>
                </a:solidFill>
                <a:effectLst/>
                <a:latin typeface="Calibri" panose="020F0502020204030204" pitchFamily="34" charset="0"/>
              </a:rPr>
              <a:t>. </a:t>
            </a:r>
            <a:endParaRPr lang="en-US" sz="1200" b="1" i="0" u="sng">
              <a:solidFill>
                <a:srgbClr val="000000"/>
              </a:solidFill>
              <a:effectLst/>
              <a:latin typeface="Segoe UI" panose="020B0502040204020203" pitchFamily="34" charset="0"/>
            </a:endParaRPr>
          </a:p>
          <a:p>
            <a:pPr marL="0" indent="0" algn="l" rtl="0" fontAlgn="base">
              <a:buNone/>
            </a:pPr>
            <a:endParaRPr lang="en-US" sz="1800" b="1" i="0" u="sng">
              <a:solidFill>
                <a:srgbClr val="000000"/>
              </a:solidFill>
              <a:effectLst/>
              <a:latin typeface="Calibri" panose="020F0502020204030204" pitchFamily="34" charset="0"/>
            </a:endParaRPr>
          </a:p>
          <a:p>
            <a:pPr marL="0" indent="0" algn="l" rtl="0" fontAlgn="base">
              <a:buNone/>
            </a:pPr>
            <a:endParaRPr lang="en-US" sz="1800" b="0" i="0">
              <a:solidFill>
                <a:srgbClr val="000000"/>
              </a:solidFill>
              <a:effectLst/>
              <a:latin typeface="Calibri" panose="020F0502020204030204" pitchFamily="34" charset="0"/>
            </a:endParaRPr>
          </a:p>
          <a:p>
            <a:pPr marL="0" indent="0" algn="l" rtl="0" fontAlgn="base">
              <a:buNone/>
            </a:pPr>
            <a:endParaRPr lang="en-US" sz="1800" b="0" i="0">
              <a:solidFill>
                <a:srgbClr val="000000"/>
              </a:solidFill>
              <a:effectLst/>
              <a:latin typeface="Calibri" panose="020F0502020204030204" pitchFamily="34" charset="0"/>
            </a:endParaRPr>
          </a:p>
          <a:p>
            <a:pPr marL="0" indent="0" algn="l" rtl="0" fontAlgn="base">
              <a:buNone/>
            </a:pPr>
            <a:r>
              <a:rPr lang="en-US" sz="1800" b="0" i="0">
                <a:solidFill>
                  <a:srgbClr val="000000"/>
                </a:solidFill>
                <a:effectLst/>
                <a:latin typeface="Calibri" panose="020F0502020204030204" pitchFamily="34" charset="0"/>
              </a:rPr>
              <a:t> </a:t>
            </a:r>
            <a:endParaRPr lang="en-US" sz="1200" b="0" i="0">
              <a:solidFill>
                <a:srgbClr val="000000"/>
              </a:solidFill>
              <a:effectLst/>
              <a:latin typeface="Segoe UI" panose="020B0502040204020203" pitchFamily="34" charset="0"/>
            </a:endParaRPr>
          </a:p>
          <a:p>
            <a:pPr marL="0" indent="0">
              <a:buNone/>
            </a:pPr>
            <a:endParaRPr lang="en-US" sz="1800" b="1">
              <a:cs typeface="Calibri"/>
            </a:endParaRPr>
          </a:p>
          <a:p>
            <a:endParaRPr lang="en-US" sz="800">
              <a:cs typeface="Calibri"/>
            </a:endParaRPr>
          </a:p>
          <a:p>
            <a:pPr marL="0" indent="0">
              <a:buNone/>
            </a:pPr>
            <a:endParaRPr lang="en-US" sz="800">
              <a:cs typeface="Calibri"/>
            </a:endParaRPr>
          </a:p>
          <a:p>
            <a:pPr marL="285750" indent="-285750"/>
            <a:endParaRPr lang="en-US" sz="800">
              <a:cs typeface="Calibri"/>
            </a:endParaRPr>
          </a:p>
          <a:p>
            <a:pPr marL="285750" indent="-285750"/>
            <a:endParaRPr lang="en-US" sz="800">
              <a:cs typeface="Calibri"/>
            </a:endParaRPr>
          </a:p>
          <a:p>
            <a:pPr marL="0" indent="0">
              <a:buNone/>
            </a:pPr>
            <a:endParaRPr lang="en-US" sz="800">
              <a:cs typeface="Calibri"/>
            </a:endParaRPr>
          </a:p>
        </p:txBody>
      </p:sp>
      <p:sp>
        <p:nvSpPr>
          <p:cNvPr id="5" name="Footer Placeholder 4">
            <a:extLst>
              <a:ext uri="{FF2B5EF4-FFF2-40B4-BE49-F238E27FC236}">
                <a16:creationId xmlns:a16="http://schemas.microsoft.com/office/drawing/2014/main" id="{658338E1-E54B-0FD7-136D-0AA86BC4B8AB}"/>
              </a:ext>
            </a:extLst>
          </p:cNvPr>
          <p:cNvSpPr>
            <a:spLocks noGrp="1"/>
          </p:cNvSpPr>
          <p:nvPr>
            <p:ph type="ftr" sz="quarter" idx="11"/>
          </p:nvPr>
        </p:nvSpPr>
        <p:spPr>
          <a:xfrm>
            <a:off x="4038600" y="6476666"/>
            <a:ext cx="4114800" cy="365125"/>
          </a:xfrm>
        </p:spPr>
        <p:txBody>
          <a:bodyPr/>
          <a:lstStyle/>
          <a:p>
            <a:r>
              <a:rPr lang="en-US">
                <a:cs typeface="Calibri"/>
              </a:rPr>
              <a:t>Daniel Cooke, 9/19/23, </a:t>
            </a:r>
            <a:r>
              <a:rPr lang="en-US">
                <a:solidFill>
                  <a:schemeClr val="bg1">
                    <a:lumMod val="50000"/>
                  </a:schemeClr>
                </a:solidFill>
                <a:cs typeface="Calibri"/>
              </a:rPr>
              <a:t>F23toSp24_NorthrupGrumman</a:t>
            </a:r>
            <a:endParaRPr lang="en-US">
              <a:solidFill>
                <a:schemeClr val="bg1">
                  <a:lumMod val="50000"/>
                </a:schemeClr>
              </a:solidFill>
            </a:endParaRPr>
          </a:p>
        </p:txBody>
      </p:sp>
      <p:sp>
        <p:nvSpPr>
          <p:cNvPr id="7" name="Rectangle 6">
            <a:extLst>
              <a:ext uri="{FF2B5EF4-FFF2-40B4-BE49-F238E27FC236}">
                <a16:creationId xmlns:a16="http://schemas.microsoft.com/office/drawing/2014/main" id="{BA1E9D52-89FC-C3BD-61BB-44A340C7851E}"/>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CBA989EB-4F24-2C7F-02D2-87178D698FDB}"/>
              </a:ext>
            </a:extLst>
          </p:cNvPr>
          <p:cNvPicPr>
            <a:picLocks noChangeAspect="1"/>
          </p:cNvPicPr>
          <p:nvPr/>
        </p:nvPicPr>
        <p:blipFill>
          <a:blip r:embed="rId2"/>
          <a:stretch>
            <a:fillRect/>
          </a:stretch>
        </p:blipFill>
        <p:spPr>
          <a:xfrm rot="16200000">
            <a:off x="-2498856" y="3785888"/>
            <a:ext cx="5558623" cy="184549"/>
          </a:xfrm>
          <a:prstGeom prst="rect">
            <a:avLst/>
          </a:prstGeom>
        </p:spPr>
      </p:pic>
    </p:spTree>
    <p:extLst>
      <p:ext uri="{BB962C8B-B14F-4D97-AF65-F5344CB8AC3E}">
        <p14:creationId xmlns:p14="http://schemas.microsoft.com/office/powerpoint/2010/main" val="115477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50C7-84B9-F464-26AF-046918A43632}"/>
              </a:ext>
            </a:extLst>
          </p:cNvPr>
          <p:cNvSpPr>
            <a:spLocks noGrp="1"/>
          </p:cNvSpPr>
          <p:nvPr>
            <p:ph type="title"/>
          </p:nvPr>
        </p:nvSpPr>
        <p:spPr>
          <a:xfrm>
            <a:off x="762001" y="225870"/>
            <a:ext cx="9390528" cy="569911"/>
          </a:xfrm>
        </p:spPr>
        <p:txBody>
          <a:bodyPr anchor="t">
            <a:normAutofit/>
          </a:bodyPr>
          <a:lstStyle/>
          <a:p>
            <a:r>
              <a:rPr lang="en-US" sz="3200">
                <a:cs typeface="Calibri Light"/>
              </a:rPr>
              <a:t>Research within Your Design Space – A Literature Review</a:t>
            </a:r>
            <a:endParaRPr lang="en-US"/>
          </a:p>
        </p:txBody>
      </p:sp>
      <p:sp>
        <p:nvSpPr>
          <p:cNvPr id="3" name="Content Placeholder 2">
            <a:extLst>
              <a:ext uri="{FF2B5EF4-FFF2-40B4-BE49-F238E27FC236}">
                <a16:creationId xmlns:a16="http://schemas.microsoft.com/office/drawing/2014/main" id="{59636911-F8AB-8F81-1E05-D30322E09ADB}"/>
              </a:ext>
            </a:extLst>
          </p:cNvPr>
          <p:cNvSpPr>
            <a:spLocks noGrp="1"/>
          </p:cNvSpPr>
          <p:nvPr>
            <p:ph idx="1"/>
          </p:nvPr>
        </p:nvSpPr>
        <p:spPr>
          <a:xfrm>
            <a:off x="762001" y="603596"/>
            <a:ext cx="11241819" cy="6102014"/>
          </a:xfrm>
        </p:spPr>
        <p:txBody>
          <a:bodyPr vert="horz" lIns="91440" tIns="45720" rIns="91440" bIns="45720" rtlCol="0" anchor="t">
            <a:noAutofit/>
          </a:bodyPr>
          <a:lstStyle/>
          <a:p>
            <a:pPr marL="0" indent="0">
              <a:buNone/>
            </a:pPr>
            <a:r>
              <a:rPr lang="en-US" sz="1800" b="1" u="sng" dirty="0">
                <a:cs typeface="Calibri" panose="020F0502020204030204"/>
              </a:rPr>
              <a:t>Isaiah Padilla:</a:t>
            </a:r>
          </a:p>
          <a:p>
            <a:pPr marL="0" indent="0">
              <a:buNone/>
            </a:pPr>
            <a:r>
              <a:rPr lang="en-US" sz="1800" u="sng" dirty="0">
                <a:cs typeface="Calibri"/>
              </a:rPr>
              <a:t>Books:</a:t>
            </a:r>
            <a:r>
              <a:rPr lang="en-US" sz="1600" u="sng" dirty="0">
                <a:cs typeface="Calibri"/>
              </a:rPr>
              <a:t>  </a:t>
            </a:r>
          </a:p>
          <a:p>
            <a:r>
              <a:rPr lang="en-US" sz="1100" dirty="0">
                <a:ea typeface="+mn-lt"/>
                <a:cs typeface="+mn-lt"/>
              </a:rPr>
              <a:t>[17] R. G. </a:t>
            </a:r>
            <a:r>
              <a:rPr lang="en-US" sz="1100" dirty="0" err="1">
                <a:ea typeface="+mn-lt"/>
                <a:cs typeface="+mn-lt"/>
              </a:rPr>
              <a:t>Budynas</a:t>
            </a:r>
            <a:r>
              <a:rPr lang="en-US" sz="1100" dirty="0">
                <a:ea typeface="+mn-lt"/>
                <a:cs typeface="+mn-lt"/>
              </a:rPr>
              <a:t> and J. K. Nisbett, “Chapter 9 - Welding, Bonding, and the Design of Permanent Joints,” in </a:t>
            </a:r>
            <a:r>
              <a:rPr lang="en-US" sz="1100" i="1" dirty="0" err="1">
                <a:ea typeface="+mn-lt"/>
                <a:cs typeface="+mn-lt"/>
              </a:rPr>
              <a:t>Shigley’s</a:t>
            </a:r>
            <a:r>
              <a:rPr lang="en-US" sz="1100" i="1" dirty="0">
                <a:ea typeface="+mn-lt"/>
                <a:cs typeface="+mn-lt"/>
              </a:rPr>
              <a:t> Mechanical Engineering Design, 11th edition, SI units</a:t>
            </a:r>
            <a:r>
              <a:rPr lang="en-US" sz="1100" dirty="0">
                <a:ea typeface="+mn-lt"/>
                <a:cs typeface="+mn-lt"/>
              </a:rPr>
              <a:t>, 11th ed, </a:t>
            </a:r>
            <a:r>
              <a:rPr lang="en-US" sz="1100" dirty="0" err="1">
                <a:ea typeface="+mn-lt"/>
                <a:cs typeface="+mn-lt"/>
              </a:rPr>
              <a:t>S.l.</a:t>
            </a:r>
            <a:r>
              <a:rPr lang="en-US" sz="1100" dirty="0">
                <a:ea typeface="+mn-lt"/>
                <a:cs typeface="+mn-lt"/>
              </a:rPr>
              <a:t>, NY: MCGRAW-HILL EDUCATION (AS, 2020, pp. 485–612</a:t>
            </a:r>
          </a:p>
          <a:p>
            <a:pPr lvl="1"/>
            <a:r>
              <a:rPr lang="en-US" sz="1000" dirty="0">
                <a:ea typeface="+mn-lt"/>
                <a:cs typeface="+mn-lt"/>
              </a:rPr>
              <a:t>Allows for our team to have a solid idea in how to bond, fasten, and connect each piece to our robotic drilling arm</a:t>
            </a:r>
          </a:p>
          <a:p>
            <a:r>
              <a:rPr lang="en-US" sz="1100" dirty="0">
                <a:ea typeface="+mn-lt"/>
                <a:cs typeface="+mn-lt"/>
              </a:rPr>
              <a:t>[18] R. G. </a:t>
            </a:r>
            <a:r>
              <a:rPr lang="en-US" sz="1100" dirty="0" err="1">
                <a:ea typeface="+mn-lt"/>
                <a:cs typeface="+mn-lt"/>
              </a:rPr>
              <a:t>Budynas</a:t>
            </a:r>
            <a:r>
              <a:rPr lang="en-US" sz="1100" dirty="0">
                <a:ea typeface="+mn-lt"/>
                <a:cs typeface="+mn-lt"/>
              </a:rPr>
              <a:t> and J. K. Nisbett, “Chapter 4 - Deflection and Stiffness,” in </a:t>
            </a:r>
            <a:r>
              <a:rPr lang="en-US" sz="1100" i="1" dirty="0" err="1">
                <a:ea typeface="+mn-lt"/>
                <a:cs typeface="+mn-lt"/>
              </a:rPr>
              <a:t>Shigley’s</a:t>
            </a:r>
            <a:r>
              <a:rPr lang="en-US" sz="1100" i="1" dirty="0">
                <a:ea typeface="+mn-lt"/>
                <a:cs typeface="+mn-lt"/>
              </a:rPr>
              <a:t> Mechanical Engineering Design, 11th edition, SI units</a:t>
            </a:r>
            <a:r>
              <a:rPr lang="en-US" sz="1100" dirty="0">
                <a:ea typeface="+mn-lt"/>
                <a:cs typeface="+mn-lt"/>
              </a:rPr>
              <a:t>, 11th ed, </a:t>
            </a:r>
            <a:r>
              <a:rPr lang="en-US" sz="1100" dirty="0" err="1">
                <a:ea typeface="+mn-lt"/>
                <a:cs typeface="+mn-lt"/>
              </a:rPr>
              <a:t>S.l.</a:t>
            </a:r>
            <a:r>
              <a:rPr lang="en-US" sz="1100" dirty="0">
                <a:ea typeface="+mn-lt"/>
                <a:cs typeface="+mn-lt"/>
              </a:rPr>
              <a:t>, NY: MCGRAW-HILL EDUCATION (AS, 2020, pp. 173–219</a:t>
            </a:r>
          </a:p>
          <a:p>
            <a:pPr lvl="1"/>
            <a:r>
              <a:rPr lang="en-US" sz="1000" dirty="0">
                <a:ea typeface="+mn-lt"/>
                <a:cs typeface="+mn-lt"/>
              </a:rPr>
              <a:t>Calculate how our robotic arm will react when experiencing high amounts of torque during drilling.</a:t>
            </a:r>
          </a:p>
          <a:p>
            <a:pPr marL="0" indent="0">
              <a:buNone/>
            </a:pPr>
            <a:r>
              <a:rPr lang="en-US" sz="1800" u="sng" dirty="0">
                <a:ea typeface="+mn-lt"/>
                <a:cs typeface="+mn-lt"/>
              </a:rPr>
              <a:t>Papers:</a:t>
            </a:r>
            <a:r>
              <a:rPr lang="en-US" sz="1600" dirty="0">
                <a:ea typeface="+mn-lt"/>
                <a:cs typeface="+mn-lt"/>
              </a:rPr>
              <a:t> </a:t>
            </a:r>
            <a:r>
              <a:rPr lang="en-US" sz="1200" dirty="0">
                <a:ea typeface="+mn-lt"/>
                <a:cs typeface="+mn-lt"/>
              </a:rPr>
              <a:t> [19] G. R. Reddy and V. K. </a:t>
            </a:r>
            <a:r>
              <a:rPr lang="en-US" sz="1200" dirty="0" err="1">
                <a:ea typeface="+mn-lt"/>
                <a:cs typeface="+mn-lt"/>
              </a:rPr>
              <a:t>Eranki</a:t>
            </a:r>
            <a:r>
              <a:rPr lang="en-US" sz="1200" dirty="0">
                <a:ea typeface="+mn-lt"/>
                <a:cs typeface="+mn-lt"/>
              </a:rPr>
              <a:t>, “Design and Structural Analysis of a Robotic Arm,” thesis, Karlskrona, 2016</a:t>
            </a:r>
          </a:p>
          <a:p>
            <a:pPr lvl="1"/>
            <a:r>
              <a:rPr lang="en-US" sz="1000" dirty="0">
                <a:ea typeface="Calibri" panose="020F0502020204030204"/>
                <a:cs typeface="Calibri"/>
              </a:rPr>
              <a:t>Helps in creating "</a:t>
            </a:r>
            <a:r>
              <a:rPr lang="en-US" sz="1000" dirty="0">
                <a:ea typeface="+mn-lt"/>
                <a:cs typeface="+mn-lt"/>
              </a:rPr>
              <a:t>joints that move in vertical and horizontal directions"</a:t>
            </a:r>
            <a:endParaRPr lang="en-US" sz="1200" dirty="0">
              <a:cs typeface="Calibri"/>
            </a:endParaRPr>
          </a:p>
          <a:p>
            <a:r>
              <a:rPr lang="en-US" sz="1200" dirty="0">
                <a:ea typeface="+mn-lt"/>
                <a:cs typeface="+mn-lt"/>
              </a:rPr>
              <a:t>[20] R. Gautam, A. </a:t>
            </a:r>
            <a:r>
              <a:rPr lang="en-US" sz="1200" dirty="0" err="1">
                <a:ea typeface="+mn-lt"/>
                <a:cs typeface="+mn-lt"/>
              </a:rPr>
              <a:t>Gedam</a:t>
            </a:r>
            <a:r>
              <a:rPr lang="en-US" sz="1200" dirty="0">
                <a:ea typeface="+mn-lt"/>
                <a:cs typeface="+mn-lt"/>
              </a:rPr>
              <a:t>, A. </a:t>
            </a:r>
            <a:r>
              <a:rPr lang="en-US" sz="1200" dirty="0" err="1">
                <a:ea typeface="+mn-lt"/>
                <a:cs typeface="+mn-lt"/>
              </a:rPr>
              <a:t>Zade</a:t>
            </a:r>
            <a:r>
              <a:rPr lang="en-US" sz="1200" dirty="0">
                <a:ea typeface="+mn-lt"/>
                <a:cs typeface="+mn-lt"/>
              </a:rPr>
              <a:t>, and A. </a:t>
            </a:r>
            <a:r>
              <a:rPr lang="en-US" sz="1200" dirty="0" err="1">
                <a:ea typeface="+mn-lt"/>
                <a:cs typeface="+mn-lt"/>
              </a:rPr>
              <a:t>Mahawadiwar</a:t>
            </a:r>
            <a:r>
              <a:rPr lang="en-US" sz="1200" dirty="0">
                <a:ea typeface="+mn-lt"/>
                <a:cs typeface="+mn-lt"/>
              </a:rPr>
              <a:t>, </a:t>
            </a:r>
            <a:r>
              <a:rPr lang="en-US" sz="1200" i="1" dirty="0">
                <a:ea typeface="+mn-lt"/>
                <a:cs typeface="+mn-lt"/>
              </a:rPr>
              <a:t>Review on Development of Industrial Robotic Arm</a:t>
            </a:r>
            <a:r>
              <a:rPr lang="en-US" sz="1200" dirty="0">
                <a:ea typeface="+mn-lt"/>
                <a:cs typeface="+mn-lt"/>
              </a:rPr>
              <a:t>. International Research Journal of Engineering and Technology, 2017</a:t>
            </a:r>
          </a:p>
          <a:p>
            <a:pPr lvl="1"/>
            <a:r>
              <a:rPr lang="en-US" sz="1000" dirty="0">
                <a:ea typeface="Calibri" panose="020F0502020204030204"/>
                <a:cs typeface="Calibri"/>
              </a:rPr>
              <a:t>Shows how to create a robotic arm that is "lightweight and uses lightweight materials"</a:t>
            </a:r>
            <a:endParaRPr lang="en-US" sz="1200" dirty="0">
              <a:cs typeface="Calibri"/>
            </a:endParaRPr>
          </a:p>
          <a:p>
            <a:r>
              <a:rPr lang="en-US" sz="1200" dirty="0">
                <a:ea typeface="+mn-lt"/>
                <a:cs typeface="+mn-lt"/>
              </a:rPr>
              <a:t>[21] M. Z. Silva, T. Brito, J. L. Lima and M. F. Silva, "Industrial Robotic Arm in Machining Process Aimed to 3D Objects Reconstruction," 2021 22nd IEEE International Conference on Industrial Technology (ICIT), Valencia, Spain, 2021, pp. 1100-1105, </a:t>
            </a:r>
            <a:r>
              <a:rPr lang="en-US" sz="1200" dirty="0" err="1">
                <a:ea typeface="+mn-lt"/>
                <a:cs typeface="+mn-lt"/>
              </a:rPr>
              <a:t>doi</a:t>
            </a:r>
            <a:r>
              <a:rPr lang="en-US" sz="1200" dirty="0">
                <a:ea typeface="+mn-lt"/>
                <a:cs typeface="+mn-lt"/>
              </a:rPr>
              <a:t>: 10.1109/ICIT46573.2021.9453596.</a:t>
            </a:r>
            <a:endParaRPr lang="en-US" sz="1200" dirty="0">
              <a:cs typeface="Calibri"/>
            </a:endParaRPr>
          </a:p>
          <a:p>
            <a:pPr lvl="1"/>
            <a:r>
              <a:rPr lang="en-US" sz="1000" dirty="0">
                <a:ea typeface="Calibri" panose="020F0502020204030204"/>
                <a:cs typeface="Calibri"/>
              </a:rPr>
              <a:t>Will be useful when considering the portability of our design</a:t>
            </a:r>
          </a:p>
          <a:p>
            <a:pPr lvl="1"/>
            <a:r>
              <a:rPr lang="en-US" sz="1000" dirty="0">
                <a:ea typeface="Calibri" panose="020F0502020204030204"/>
                <a:cs typeface="Calibri"/>
              </a:rPr>
              <a:t>Another viable resource in G-Code 3D visualization software important in the drilling aspect of our project</a:t>
            </a:r>
            <a:endParaRPr lang="en-US" sz="1000" dirty="0">
              <a:cs typeface="Calibri"/>
            </a:endParaRPr>
          </a:p>
          <a:p>
            <a:pPr marL="0" indent="0">
              <a:buNone/>
            </a:pPr>
            <a:r>
              <a:rPr lang="en-US" sz="1800" u="sng" dirty="0">
                <a:cs typeface="Calibri"/>
              </a:rPr>
              <a:t>Online Resources:</a:t>
            </a:r>
            <a:r>
              <a:rPr lang="en-US" sz="1600" u="sng" dirty="0">
                <a:cs typeface="Calibri"/>
              </a:rPr>
              <a:t> </a:t>
            </a:r>
            <a:r>
              <a:rPr lang="en-US" sz="1200" dirty="0">
                <a:cs typeface="Calibri"/>
              </a:rPr>
              <a:t>How to Robot and </a:t>
            </a:r>
            <a:r>
              <a:rPr lang="en-US" sz="1200" dirty="0" err="1">
                <a:cs typeface="Calibri"/>
              </a:rPr>
              <a:t>Xometry</a:t>
            </a:r>
            <a:r>
              <a:rPr lang="en-US" sz="1200" dirty="0">
                <a:cs typeface="Calibri"/>
              </a:rPr>
              <a:t> </a:t>
            </a:r>
          </a:p>
          <a:p>
            <a:r>
              <a:rPr lang="en-US" sz="1200" dirty="0">
                <a:ea typeface="+mn-lt"/>
                <a:cs typeface="+mn-lt"/>
              </a:rPr>
              <a:t>[22] M. Fairchild, “Drilling robots: Automate for fast and precise results,” #HowToRobot, https://howtorobot.com/expert-insight/drilling-robots (accessed Sep. 15, 2023). </a:t>
            </a:r>
          </a:p>
          <a:p>
            <a:pPr lvl="1"/>
            <a:r>
              <a:rPr lang="en-US" sz="1000" dirty="0">
                <a:ea typeface="Calibri" panose="020F0502020204030204"/>
                <a:cs typeface="Calibri"/>
              </a:rPr>
              <a:t>Provides what industries are already using drilling robots </a:t>
            </a:r>
          </a:p>
          <a:p>
            <a:pPr lvl="1"/>
            <a:r>
              <a:rPr lang="en-US" sz="1000" dirty="0">
                <a:ea typeface="Calibri" panose="020F0502020204030204"/>
                <a:cs typeface="Calibri"/>
              </a:rPr>
              <a:t>Main uses for various robots in the industry</a:t>
            </a:r>
          </a:p>
          <a:p>
            <a:pPr lvl="1"/>
            <a:r>
              <a:rPr lang="en-US" sz="1000" dirty="0">
                <a:ea typeface="Calibri" panose="020F0502020204030204"/>
                <a:cs typeface="Calibri"/>
              </a:rPr>
              <a:t>Provides potential outreach opportunities for not only more advice but as well as donated materials</a:t>
            </a:r>
            <a:endParaRPr lang="en-US" sz="800" dirty="0">
              <a:cs typeface="Calibri"/>
            </a:endParaRPr>
          </a:p>
          <a:p>
            <a:r>
              <a:rPr lang="en-US" sz="1200" dirty="0">
                <a:ea typeface="+mn-lt"/>
                <a:cs typeface="+mn-lt"/>
              </a:rPr>
              <a:t>[23] T. </a:t>
            </a:r>
            <a:r>
              <a:rPr lang="en-US" sz="1200" dirty="0" err="1">
                <a:ea typeface="+mn-lt"/>
                <a:cs typeface="+mn-lt"/>
              </a:rPr>
              <a:t>Xometry</a:t>
            </a:r>
            <a:r>
              <a:rPr lang="en-US" sz="1200" dirty="0">
                <a:ea typeface="+mn-lt"/>
                <a:cs typeface="+mn-lt"/>
              </a:rPr>
              <a:t>, “Drilling machines - parts, types, and uses,” </a:t>
            </a:r>
            <a:r>
              <a:rPr lang="en-US" sz="1200" dirty="0" err="1">
                <a:ea typeface="+mn-lt"/>
                <a:cs typeface="+mn-lt"/>
              </a:rPr>
              <a:t>Xometrys</a:t>
            </a:r>
            <a:r>
              <a:rPr lang="en-US" sz="1200" dirty="0">
                <a:ea typeface="+mn-lt"/>
                <a:cs typeface="+mn-lt"/>
              </a:rPr>
              <a:t> RSS, https://www.xometry.com/resources/machining/drilling-machines/ (accessed Sep. 15, 2023).</a:t>
            </a:r>
            <a:endParaRPr lang="en-US" sz="1200" dirty="0">
              <a:cs typeface="Calibri"/>
            </a:endParaRPr>
          </a:p>
          <a:p>
            <a:pPr lvl="1"/>
            <a:r>
              <a:rPr lang="en-US" sz="1000" dirty="0">
                <a:ea typeface="Calibri" panose="020F0502020204030204"/>
                <a:cs typeface="Calibri"/>
              </a:rPr>
              <a:t> Shows </a:t>
            </a:r>
            <a:r>
              <a:rPr lang="en-US" sz="1000" dirty="0">
                <a:ea typeface="+mn-lt"/>
                <a:cs typeface="+mn-lt"/>
              </a:rPr>
              <a:t>different "parts of a drilling machine, the different types of machines available, and the specific uses of these machines"</a:t>
            </a:r>
          </a:p>
          <a:p>
            <a:pPr lvl="1"/>
            <a:r>
              <a:rPr lang="en-US" sz="1000" dirty="0">
                <a:ea typeface="+mn-lt"/>
                <a:cs typeface="+mn-lt"/>
              </a:rPr>
              <a:t>Will be helpful in the same ways stated above but also help break down the parts of a drilling machine</a:t>
            </a:r>
            <a:endParaRPr lang="en-US" sz="1000" dirty="0">
              <a:ea typeface="Calibri" panose="020F0502020204030204"/>
              <a:cs typeface="Calibri"/>
            </a:endParaRPr>
          </a:p>
          <a:p>
            <a:endParaRPr lang="en-US" sz="1400" dirty="0">
              <a:ea typeface="Calibri" panose="020F0502020204030204"/>
              <a:cs typeface="Calibri"/>
            </a:endParaRPr>
          </a:p>
          <a:p>
            <a:pPr marL="0" indent="0">
              <a:buNone/>
            </a:pPr>
            <a:endParaRPr lang="en-US" sz="800" dirty="0">
              <a:ea typeface="Calibri" panose="020F0502020204030204"/>
              <a:cs typeface="Calibri"/>
            </a:endParaRPr>
          </a:p>
          <a:p>
            <a:pPr marL="0" indent="0">
              <a:buNone/>
            </a:pPr>
            <a:endParaRPr lang="en-US" sz="800" dirty="0">
              <a:ea typeface="Calibri" panose="020F0502020204030204"/>
              <a:cs typeface="Calibri"/>
            </a:endParaRPr>
          </a:p>
          <a:p>
            <a:pPr marL="285750" indent="-285750"/>
            <a:endParaRPr lang="en-US" sz="800" dirty="0">
              <a:ea typeface="Calibri" panose="020F0502020204030204"/>
              <a:cs typeface="Calibri"/>
            </a:endParaRPr>
          </a:p>
          <a:p>
            <a:pPr marL="285750" indent="-285750"/>
            <a:endParaRPr lang="en-US" sz="800" dirty="0">
              <a:ea typeface="Calibri" panose="020F0502020204030204"/>
              <a:cs typeface="Calibri"/>
            </a:endParaRPr>
          </a:p>
          <a:p>
            <a:pPr marL="0" indent="0">
              <a:buNone/>
            </a:pPr>
            <a:endParaRPr lang="en-US" sz="800" dirty="0">
              <a:ea typeface="Calibri" panose="020F0502020204030204"/>
              <a:cs typeface="Calibri"/>
            </a:endParaRPr>
          </a:p>
        </p:txBody>
      </p:sp>
      <p:sp>
        <p:nvSpPr>
          <p:cNvPr id="5" name="Footer Placeholder 4">
            <a:extLst>
              <a:ext uri="{FF2B5EF4-FFF2-40B4-BE49-F238E27FC236}">
                <a16:creationId xmlns:a16="http://schemas.microsoft.com/office/drawing/2014/main" id="{41070CE4-794E-3C47-1E02-5AD03C104061}"/>
              </a:ext>
            </a:extLst>
          </p:cNvPr>
          <p:cNvSpPr>
            <a:spLocks noGrp="1"/>
          </p:cNvSpPr>
          <p:nvPr>
            <p:ph type="ftr" sz="quarter" idx="11"/>
          </p:nvPr>
        </p:nvSpPr>
        <p:spPr>
          <a:xfrm>
            <a:off x="4038600" y="6476666"/>
            <a:ext cx="4114800" cy="365125"/>
          </a:xfrm>
        </p:spPr>
        <p:txBody>
          <a:bodyPr/>
          <a:lstStyle/>
          <a:p>
            <a:r>
              <a:rPr lang="en-US" dirty="0">
                <a:cs typeface="Calibri"/>
              </a:rPr>
              <a:t>Isaiah Padilla, 9/19/23, </a:t>
            </a:r>
            <a:r>
              <a:rPr lang="en-US" dirty="0">
                <a:solidFill>
                  <a:schemeClr val="bg1">
                    <a:lumMod val="50000"/>
                  </a:schemeClr>
                </a:solidFill>
                <a:cs typeface="Calibri"/>
              </a:rPr>
              <a:t>F23toSp24_NorthrupGrumman</a:t>
            </a:r>
            <a:endParaRPr lang="en-US" dirty="0">
              <a:solidFill>
                <a:schemeClr val="bg1">
                  <a:lumMod val="50000"/>
                </a:schemeClr>
              </a:solidFill>
            </a:endParaRPr>
          </a:p>
        </p:txBody>
      </p:sp>
      <p:sp>
        <p:nvSpPr>
          <p:cNvPr id="7" name="Rectangle 6">
            <a:extLst>
              <a:ext uri="{FF2B5EF4-FFF2-40B4-BE49-F238E27FC236}">
                <a16:creationId xmlns:a16="http://schemas.microsoft.com/office/drawing/2014/main" id="{D08EDB7A-CD23-1E7C-E8B4-04EFE1CCAF93}"/>
              </a:ext>
            </a:extLst>
          </p:cNvPr>
          <p:cNvSpPr/>
          <p:nvPr/>
        </p:nvSpPr>
        <p:spPr>
          <a:xfrm rot="5400000">
            <a:off x="-3148545" y="3148544"/>
            <a:ext cx="6858003" cy="560916"/>
          </a:xfrm>
          <a:prstGeom prst="rect">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a:extLst>
              <a:ext uri="{FF2B5EF4-FFF2-40B4-BE49-F238E27FC236}">
                <a16:creationId xmlns:a16="http://schemas.microsoft.com/office/drawing/2014/main" id="{F7B9C747-F79D-FE94-1428-AF8337470ABD}"/>
              </a:ext>
            </a:extLst>
          </p:cNvPr>
          <p:cNvPicPr>
            <a:picLocks noChangeAspect="1"/>
          </p:cNvPicPr>
          <p:nvPr/>
        </p:nvPicPr>
        <p:blipFill>
          <a:blip r:embed="rId2"/>
          <a:stretch>
            <a:fillRect/>
          </a:stretch>
        </p:blipFill>
        <p:spPr>
          <a:xfrm rot="16200000">
            <a:off x="-2498856" y="3785888"/>
            <a:ext cx="5558623" cy="184549"/>
          </a:xfrm>
          <a:prstGeom prst="rect">
            <a:avLst/>
          </a:prstGeom>
        </p:spPr>
      </p:pic>
    </p:spTree>
    <p:extLst>
      <p:ext uri="{BB962C8B-B14F-4D97-AF65-F5344CB8AC3E}">
        <p14:creationId xmlns:p14="http://schemas.microsoft.com/office/powerpoint/2010/main" val="3804218782"/>
      </p:ext>
    </p:extLst>
  </p:cSld>
  <p:clrMapOvr>
    <a:masterClrMapping/>
  </p:clrMapOvr>
</p:sld>
</file>

<file path=ppt/theme/theme1.xml><?xml version="1.0" encoding="utf-8"?>
<a:theme xmlns:a="http://schemas.openxmlformats.org/drawingml/2006/main" name="Office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D9396645F46748A81322C12F250A4A" ma:contentTypeVersion="8" ma:contentTypeDescription="Create a new document." ma:contentTypeScope="" ma:versionID="45b63f9d04d7da06ffffbed6196cecd1">
  <xsd:schema xmlns:xsd="http://www.w3.org/2001/XMLSchema" xmlns:xs="http://www.w3.org/2001/XMLSchema" xmlns:p="http://schemas.microsoft.com/office/2006/metadata/properties" xmlns:ns2="582fa5d2-bece-4aea-9f77-927244515e54" xmlns:ns3="fd639afb-ed64-4ff5-bb39-999a75fc06b7" targetNamespace="http://schemas.microsoft.com/office/2006/metadata/properties" ma:root="true" ma:fieldsID="d85b8f25bffa6298d3a1f7d72713c7ff" ns2:_="" ns3:_="">
    <xsd:import namespace="582fa5d2-bece-4aea-9f77-927244515e54"/>
    <xsd:import namespace="fd639afb-ed64-4ff5-bb39-999a75fc06b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2fa5d2-bece-4aea-9f77-927244515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639afb-ed64-4ff5-bb39-999a75fc06b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03BAAE-81C3-46CB-932C-D4C803E5E4CA}">
  <ds:schemaRefs>
    <ds:schemaRef ds:uri="http://schemas.microsoft.com/sharepoint/v3/contenttype/forms"/>
  </ds:schemaRefs>
</ds:datastoreItem>
</file>

<file path=customXml/itemProps2.xml><?xml version="1.0" encoding="utf-8"?>
<ds:datastoreItem xmlns:ds="http://schemas.openxmlformats.org/officeDocument/2006/customXml" ds:itemID="{091C2B1B-8067-4B6B-805A-C72EDBFF0A5B}">
  <ds:schemaRefs>
    <ds:schemaRef ds:uri="582fa5d2-bece-4aea-9f77-927244515e54"/>
    <ds:schemaRef ds:uri="fd639afb-ed64-4ff5-bb39-999a75fc0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25EEAB77-586F-4D51-B18D-08FE7DA11C32}">
  <ds:schemaRefs>
    <ds:schemaRef ds:uri="http://schemas.microsoft.com/office/2006/documentManagement/types"/>
    <ds:schemaRef ds:uri="582fa5d2-bece-4aea-9f77-927244515e54"/>
    <ds:schemaRef ds:uri="http://www.w3.org/XML/1998/namespace"/>
    <ds:schemaRef ds:uri="http://purl.org/dc/terms/"/>
    <ds:schemaRef ds:uri="http://schemas.microsoft.com/office/infopath/2007/PartnerControls"/>
    <ds:schemaRef ds:uri="fd639afb-ed64-4ff5-bb39-999a75fc06b7"/>
    <ds:schemaRef ds:uri="http://purl.org/dc/elements/1.1/"/>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33</TotalTime>
  <Words>4989</Words>
  <Application>Microsoft Office PowerPoint</Application>
  <PresentationFormat>Widescreen</PresentationFormat>
  <Paragraphs>324</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Segoe UI</vt:lpstr>
      <vt:lpstr>Office Theme</vt:lpstr>
      <vt:lpstr>Senior Capstone Design Presentation 1: Intro to Project</vt:lpstr>
      <vt:lpstr>Project Description </vt:lpstr>
      <vt:lpstr>Background &amp; Benchmarking</vt:lpstr>
      <vt:lpstr>Customer and Engineering Requirements </vt:lpstr>
      <vt:lpstr>Quality Function Deployment</vt:lpstr>
      <vt:lpstr>Functional Modeling </vt:lpstr>
      <vt:lpstr>Research within Your Design Space – A Literature Review</vt:lpstr>
      <vt:lpstr>Research within Your Design Space – A Literature Review</vt:lpstr>
      <vt:lpstr>Research within Your Design Space – A Literature Review</vt:lpstr>
      <vt:lpstr>Research within Your Design Space – A Literature Review</vt:lpstr>
      <vt:lpstr>Research within Your Design Space – A Literature Review</vt:lpstr>
      <vt:lpstr>Research within Your Design Space – A Literature Review</vt:lpstr>
      <vt:lpstr>Initial Calculations – Mathematical Modeling</vt:lpstr>
      <vt:lpstr>Engineering Tools – Mathematical Modeling </vt:lpstr>
      <vt:lpstr>Examples – Mathematical Modeling </vt:lpstr>
      <vt:lpstr>Research within Your Design Space – Mathematical Modeling </vt:lpstr>
      <vt:lpstr>Schedule</vt:lpstr>
      <vt:lpstr>Schedule</vt:lpstr>
      <vt:lpstr>Schedule</vt:lpstr>
      <vt:lpstr>Budget</vt:lpstr>
      <vt:lpstr>QUESTIONS?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Isaiah Christopher Padilla</cp:lastModifiedBy>
  <cp:revision>4</cp:revision>
  <dcterms:created xsi:type="dcterms:W3CDTF">2023-09-06T00:57:36Z</dcterms:created>
  <dcterms:modified xsi:type="dcterms:W3CDTF">2023-09-22T21:46:56Z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0x0101008AD9396645F46748A81322C12F250A4A</vt:lpwstr>
  </property>
</Properties>
</file>